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679" r:id="rId5"/>
  </p:sldMasterIdLst>
  <p:notesMasterIdLst>
    <p:notesMasterId r:id="rId15"/>
  </p:notesMasterIdLst>
  <p:handoutMasterIdLst>
    <p:handoutMasterId r:id="rId16"/>
  </p:handoutMasterIdLst>
  <p:sldIdLst>
    <p:sldId id="257" r:id="rId6"/>
    <p:sldId id="258" r:id="rId7"/>
    <p:sldId id="10126" r:id="rId8"/>
    <p:sldId id="10147" r:id="rId9"/>
    <p:sldId id="10149" r:id="rId10"/>
    <p:sldId id="10144" r:id="rId11"/>
    <p:sldId id="10138" r:id="rId12"/>
    <p:sldId id="1014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orient="horz" pos="200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B8C5"/>
    <a:srgbClr val="000000"/>
    <a:srgbClr val="3371FF"/>
    <a:srgbClr val="004EFF"/>
    <a:srgbClr val="CCD2DA"/>
    <a:srgbClr val="060638"/>
    <a:srgbClr val="1EA8FF"/>
    <a:srgbClr val="CDECFF"/>
    <a:srgbClr val="C3D9EA"/>
    <a:srgbClr val="6D7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5" y="-264"/>
      </p:cViewPr>
      <p:guideLst>
        <p:guide pos="325"/>
        <p:guide pos="7378"/>
        <p:guide orient="horz" pos="2001"/>
        <p:guide pos="3840"/>
        <p:guide orient="horz" pos="10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현규" userId="4a50fc40-015d-47b2-baac-03f04e76517d" providerId="ADAL" clId="{A7C36A96-18C3-457D-8C39-81D5D60E4CB9}"/>
    <pc:docChg chg="undo custSel addSld modSld">
      <pc:chgData name="이현규" userId="4a50fc40-015d-47b2-baac-03f04e76517d" providerId="ADAL" clId="{A7C36A96-18C3-457D-8C39-81D5D60E4CB9}" dt="2022-03-18T08:07:37.013" v="96" actId="1076"/>
      <pc:docMkLst>
        <pc:docMk/>
      </pc:docMkLst>
      <pc:sldChg chg="addSp delSp modSp mod">
        <pc:chgData name="이현규" userId="4a50fc40-015d-47b2-baac-03f04e76517d" providerId="ADAL" clId="{A7C36A96-18C3-457D-8C39-81D5D60E4CB9}" dt="2022-03-18T03:56:02.712" v="13" actId="478"/>
        <pc:sldMkLst>
          <pc:docMk/>
          <pc:sldMk cId="1595941234" sldId="260"/>
        </pc:sldMkLst>
        <pc:spChg chg="add mod">
          <ac:chgData name="이현규" userId="4a50fc40-015d-47b2-baac-03f04e76517d" providerId="ADAL" clId="{A7C36A96-18C3-457D-8C39-81D5D60E4CB9}" dt="2022-03-18T03:55:23.317" v="4"/>
          <ac:spMkLst>
            <pc:docMk/>
            <pc:sldMk cId="1595941234" sldId="260"/>
            <ac:spMk id="4" creationId="{42C84CE4-1709-4AC1-9611-8699647BC28A}"/>
          </ac:spMkLst>
        </pc:spChg>
        <pc:spChg chg="add del mod">
          <ac:chgData name="이현규" userId="4a50fc40-015d-47b2-baac-03f04e76517d" providerId="ADAL" clId="{A7C36A96-18C3-457D-8C39-81D5D60E4CB9}" dt="2022-03-18T03:55:53.113" v="9" actId="478"/>
          <ac:spMkLst>
            <pc:docMk/>
            <pc:sldMk cId="1595941234" sldId="260"/>
            <ac:spMk id="9" creationId="{F6326339-DE6F-43AD-80DE-69F24D5B467C}"/>
          </ac:spMkLst>
        </pc:spChg>
        <pc:spChg chg="add del mod">
          <ac:chgData name="이현규" userId="4a50fc40-015d-47b2-baac-03f04e76517d" providerId="ADAL" clId="{A7C36A96-18C3-457D-8C39-81D5D60E4CB9}" dt="2022-03-18T03:56:02.712" v="13" actId="478"/>
          <ac:spMkLst>
            <pc:docMk/>
            <pc:sldMk cId="1595941234" sldId="260"/>
            <ac:spMk id="13" creationId="{6CCF1354-3C32-4CB7-8C56-039C03421FBE}"/>
          </ac:spMkLst>
        </pc:spChg>
        <pc:graphicFrameChg chg="add mod">
          <ac:chgData name="이현규" userId="4a50fc40-015d-47b2-baac-03f04e76517d" providerId="ADAL" clId="{A7C36A96-18C3-457D-8C39-81D5D60E4CB9}" dt="2022-03-18T03:55:56.269" v="10" actId="1076"/>
          <ac:graphicFrameMkLst>
            <pc:docMk/>
            <pc:sldMk cId="1595941234" sldId="260"/>
            <ac:graphicFrameMk id="3" creationId="{FEB840B2-CFF7-46F5-871E-C81B132CE397}"/>
          </ac:graphicFrameMkLst>
        </pc:graphicFrameChg>
      </pc:sldChg>
      <pc:sldChg chg="addSp modSp mod">
        <pc:chgData name="이현규" userId="4a50fc40-015d-47b2-baac-03f04e76517d" providerId="ADAL" clId="{A7C36A96-18C3-457D-8C39-81D5D60E4CB9}" dt="2022-03-18T07:41:37.769" v="69" actId="1076"/>
        <pc:sldMkLst>
          <pc:docMk/>
          <pc:sldMk cId="666193399" sldId="261"/>
        </pc:sldMkLst>
        <pc:spChg chg="add mod">
          <ac:chgData name="이현규" userId="4a50fc40-015d-47b2-baac-03f04e76517d" providerId="ADAL" clId="{A7C36A96-18C3-457D-8C39-81D5D60E4CB9}" dt="2022-03-18T07:38:46.064" v="63" actId="1076"/>
          <ac:spMkLst>
            <pc:docMk/>
            <pc:sldMk cId="666193399" sldId="261"/>
            <ac:spMk id="3" creationId="{6EEDC55A-4477-4856-A325-6930FEE3C48D}"/>
          </ac:spMkLst>
        </pc:spChg>
        <pc:picChg chg="add mod">
          <ac:chgData name="이현규" userId="4a50fc40-015d-47b2-baac-03f04e76517d" providerId="ADAL" clId="{A7C36A96-18C3-457D-8C39-81D5D60E4CB9}" dt="2022-03-18T07:41:37.769" v="69" actId="1076"/>
          <ac:picMkLst>
            <pc:docMk/>
            <pc:sldMk cId="666193399" sldId="261"/>
            <ac:picMk id="5" creationId="{C73AD6AC-CE81-4D0A-961F-DB294103D34B}"/>
          </ac:picMkLst>
        </pc:picChg>
      </pc:sldChg>
      <pc:sldChg chg="addSp modSp mod">
        <pc:chgData name="이현규" userId="4a50fc40-015d-47b2-baac-03f04e76517d" providerId="ADAL" clId="{A7C36A96-18C3-457D-8C39-81D5D60E4CB9}" dt="2022-03-18T07:22:10.963" v="57" actId="1076"/>
        <pc:sldMkLst>
          <pc:docMk/>
          <pc:sldMk cId="2488675317" sldId="262"/>
        </pc:sldMkLst>
        <pc:spChg chg="add mod">
          <ac:chgData name="이현규" userId="4a50fc40-015d-47b2-baac-03f04e76517d" providerId="ADAL" clId="{A7C36A96-18C3-457D-8C39-81D5D60E4CB9}" dt="2022-03-18T07:22:10.963" v="57" actId="1076"/>
          <ac:spMkLst>
            <pc:docMk/>
            <pc:sldMk cId="2488675317" sldId="262"/>
            <ac:spMk id="6" creationId="{A54EAED2-F518-4BB3-9E9B-854CEF5E7673}"/>
          </ac:spMkLst>
        </pc:spChg>
        <pc:spChg chg="add mod">
          <ac:chgData name="이현규" userId="4a50fc40-015d-47b2-baac-03f04e76517d" providerId="ADAL" clId="{A7C36A96-18C3-457D-8C39-81D5D60E4CB9}" dt="2022-03-18T07:22:07.445" v="56" actId="1076"/>
          <ac:spMkLst>
            <pc:docMk/>
            <pc:sldMk cId="2488675317" sldId="262"/>
            <ac:spMk id="8" creationId="{06097C43-2253-45BD-87DF-769F02AD6DC6}"/>
          </ac:spMkLst>
        </pc:spChg>
        <pc:spChg chg="add mod">
          <ac:chgData name="이현규" userId="4a50fc40-015d-47b2-baac-03f04e76517d" providerId="ADAL" clId="{A7C36A96-18C3-457D-8C39-81D5D60E4CB9}" dt="2022-03-18T07:22:07.445" v="56" actId="1076"/>
          <ac:spMkLst>
            <pc:docMk/>
            <pc:sldMk cId="2488675317" sldId="262"/>
            <ac:spMk id="9" creationId="{9B2E8A6D-9D00-4FC0-A6E5-F925758E1784}"/>
          </ac:spMkLst>
        </pc:spChg>
        <pc:picChg chg="add mod">
          <ac:chgData name="이현규" userId="4a50fc40-015d-47b2-baac-03f04e76517d" providerId="ADAL" clId="{A7C36A96-18C3-457D-8C39-81D5D60E4CB9}" dt="2022-03-18T07:22:07.445" v="56" actId="1076"/>
          <ac:picMkLst>
            <pc:docMk/>
            <pc:sldMk cId="2488675317" sldId="262"/>
            <ac:picMk id="7" creationId="{950954A8-E9E4-4446-BA92-981DE0B59338}"/>
          </ac:picMkLst>
        </pc:picChg>
      </pc:sldChg>
      <pc:sldChg chg="addSp delSp modSp mod">
        <pc:chgData name="이현규" userId="4a50fc40-015d-47b2-baac-03f04e76517d" providerId="ADAL" clId="{A7C36A96-18C3-457D-8C39-81D5D60E4CB9}" dt="2022-03-18T08:07:37.013" v="96" actId="1076"/>
        <pc:sldMkLst>
          <pc:docMk/>
          <pc:sldMk cId="1202588940" sldId="263"/>
        </pc:sldMkLst>
        <pc:spChg chg="add del">
          <ac:chgData name="이현규" userId="4a50fc40-015d-47b2-baac-03f04e76517d" providerId="ADAL" clId="{A7C36A96-18C3-457D-8C39-81D5D60E4CB9}" dt="2022-03-18T07:45:56.208" v="85" actId="478"/>
          <ac:spMkLst>
            <pc:docMk/>
            <pc:sldMk cId="1202588940" sldId="263"/>
            <ac:spMk id="7" creationId="{1DD78CA0-7693-49F3-B71D-47A923884A66}"/>
          </ac:spMkLst>
        </pc:spChg>
        <pc:spChg chg="add del mod">
          <ac:chgData name="이현규" userId="4a50fc40-015d-47b2-baac-03f04e76517d" providerId="ADAL" clId="{A7C36A96-18C3-457D-8C39-81D5D60E4CB9}" dt="2022-03-18T08:00:03.945" v="92" actId="478"/>
          <ac:spMkLst>
            <pc:docMk/>
            <pc:sldMk cId="1202588940" sldId="263"/>
            <ac:spMk id="8" creationId="{A9B88D0B-9B74-4FED-ABB2-0FE2B7854DE6}"/>
          </ac:spMkLst>
        </pc:spChg>
        <pc:spChg chg="add del mod">
          <ac:chgData name="이현규" userId="4a50fc40-015d-47b2-baac-03f04e76517d" providerId="ADAL" clId="{A7C36A96-18C3-457D-8C39-81D5D60E4CB9}" dt="2022-03-18T08:00:03.945" v="92" actId="478"/>
          <ac:spMkLst>
            <pc:docMk/>
            <pc:sldMk cId="1202588940" sldId="263"/>
            <ac:spMk id="9" creationId="{17C47F78-F278-42BE-BA32-766C4AC210DD}"/>
          </ac:spMkLst>
        </pc:spChg>
        <pc:spChg chg="mod">
          <ac:chgData name="이현규" userId="4a50fc40-015d-47b2-baac-03f04e76517d" providerId="ADAL" clId="{A7C36A96-18C3-457D-8C39-81D5D60E4CB9}" dt="2022-03-18T07:45:52.138" v="83"/>
          <ac:spMkLst>
            <pc:docMk/>
            <pc:sldMk cId="1202588940" sldId="263"/>
            <ac:spMk id="12" creationId="{34E162E3-5C4B-4EB7-8BD7-0822DB76F5B7}"/>
          </ac:spMkLst>
        </pc:spChg>
        <pc:spChg chg="add del mod">
          <ac:chgData name="이현규" userId="4a50fc40-015d-47b2-baac-03f04e76517d" providerId="ADAL" clId="{A7C36A96-18C3-457D-8C39-81D5D60E4CB9}" dt="2022-03-18T08:00:03.945" v="92" actId="478"/>
          <ac:spMkLst>
            <pc:docMk/>
            <pc:sldMk cId="1202588940" sldId="263"/>
            <ac:spMk id="13" creationId="{33921178-C84F-4053-8B1C-8A744846F95D}"/>
          </ac:spMkLst>
        </pc:spChg>
        <pc:spChg chg="add del mod">
          <ac:chgData name="이현규" userId="4a50fc40-015d-47b2-baac-03f04e76517d" providerId="ADAL" clId="{A7C36A96-18C3-457D-8C39-81D5D60E4CB9}" dt="2022-03-18T08:00:03.945" v="92" actId="478"/>
          <ac:spMkLst>
            <pc:docMk/>
            <pc:sldMk cId="1202588940" sldId="263"/>
            <ac:spMk id="14" creationId="{E10226A7-AE92-4183-B740-98E03FE28A18}"/>
          </ac:spMkLst>
        </pc:spChg>
        <pc:spChg chg="add del">
          <ac:chgData name="이현규" userId="4a50fc40-015d-47b2-baac-03f04e76517d" providerId="ADAL" clId="{A7C36A96-18C3-457D-8C39-81D5D60E4CB9}" dt="2022-03-18T08:00:06.720" v="94" actId="478"/>
          <ac:spMkLst>
            <pc:docMk/>
            <pc:sldMk cId="1202588940" sldId="263"/>
            <ac:spMk id="16" creationId="{68440AEA-E59E-4054-A171-381D0719E102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17" creationId="{0CF66530-D8BC-47D1-A064-A20CB5D31715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18" creationId="{E62E19F4-2481-4B11-90A9-0546CCE5F023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0" creationId="{7B4EA663-AECA-48FE-8DA1-AFF2127AA7BB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2" creationId="{FF04C54A-EB04-45AD-B227-375BFA3FC9EB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6" creationId="{399C3290-2D05-4C21-B101-CF55AB81A7F6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7" creationId="{118243E7-73DB-46C9-9A84-868EF7116EEF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8" creationId="{328104EC-800E-4276-8C8C-D04C1BE5A1A8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29" creationId="{3A772984-6D12-4F84-915E-50EE6ED77A6E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1" creationId="{63DEDE5D-2534-4772-BD5C-C849C8F26863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2" creationId="{33470886-8FEB-4A92-A35D-5CFF861E57E2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3" creationId="{D1C38253-F2B3-4A19-B5BB-0B709A28AB96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4" creationId="{6EA117FE-8E47-46DE-BD8E-EB7E41E0FA14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5" creationId="{E9834B7E-87A2-4C5F-BB86-E50B4FE4A7DE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6" creationId="{EEB24C3A-7E91-4545-941C-E70FD1DCA78A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7" creationId="{D7221A8F-3BF8-4E16-8409-4EF0D6D434FB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8" creationId="{F099EC31-50A6-4414-9D1C-D121DBE21EEA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39" creationId="{9F5B5DD3-0CD0-4133-8159-619D23EA6E95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40" creationId="{F4B0EA4A-F928-453F-A691-7364B7E234DD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41" creationId="{91C50448-E8F6-47A3-B048-28E38535CCC6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42" creationId="{75CC2DFC-8805-44C1-A369-24566EBC3C43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43" creationId="{75FFD44C-362F-46D4-90C8-3FB16D48B865}"/>
          </ac:spMkLst>
        </pc:spChg>
        <pc:spChg chg="add mod">
          <ac:chgData name="이현규" userId="4a50fc40-015d-47b2-baac-03f04e76517d" providerId="ADAL" clId="{A7C36A96-18C3-457D-8C39-81D5D60E4CB9}" dt="2022-03-18T08:07:37.013" v="96" actId="1076"/>
          <ac:spMkLst>
            <pc:docMk/>
            <pc:sldMk cId="1202588940" sldId="263"/>
            <ac:spMk id="44" creationId="{F2B7D83E-D650-4277-BDF6-1D3E2498F8E7}"/>
          </ac:spMkLst>
        </pc:spChg>
        <pc:grpChg chg="add mod">
          <ac:chgData name="이현규" userId="4a50fc40-015d-47b2-baac-03f04e76517d" providerId="ADAL" clId="{A7C36A96-18C3-457D-8C39-81D5D60E4CB9}" dt="2022-03-18T08:07:37.013" v="96" actId="1076"/>
          <ac:grpSpMkLst>
            <pc:docMk/>
            <pc:sldMk cId="1202588940" sldId="263"/>
            <ac:grpSpMk id="19" creationId="{46E4F651-33BB-4FF6-B90A-3F4B13F204CF}"/>
          </ac:grpSpMkLst>
        </pc:grpChg>
        <pc:grpChg chg="add mod">
          <ac:chgData name="이현규" userId="4a50fc40-015d-47b2-baac-03f04e76517d" providerId="ADAL" clId="{A7C36A96-18C3-457D-8C39-81D5D60E4CB9}" dt="2022-03-18T08:07:37.013" v="96" actId="1076"/>
          <ac:grpSpMkLst>
            <pc:docMk/>
            <pc:sldMk cId="1202588940" sldId="263"/>
            <ac:grpSpMk id="21" creationId="{C8B7CACB-81E2-4034-8330-EE459647896A}"/>
          </ac:grpSpMkLst>
        </pc:grpChg>
        <pc:grpChg chg="add mod">
          <ac:chgData name="이현규" userId="4a50fc40-015d-47b2-baac-03f04e76517d" providerId="ADAL" clId="{A7C36A96-18C3-457D-8C39-81D5D60E4CB9}" dt="2022-03-18T08:07:37.013" v="96" actId="1076"/>
          <ac:grpSpMkLst>
            <pc:docMk/>
            <pc:sldMk cId="1202588940" sldId="263"/>
            <ac:grpSpMk id="24" creationId="{166E0416-AEB7-45B6-BF6B-A40249889256}"/>
          </ac:grpSpMkLst>
        </pc:grpChg>
        <pc:cxnChg chg="add del mod">
          <ac:chgData name="이현규" userId="4a50fc40-015d-47b2-baac-03f04e76517d" providerId="ADAL" clId="{A7C36A96-18C3-457D-8C39-81D5D60E4CB9}" dt="2022-03-18T08:00:03.945" v="92" actId="478"/>
          <ac:cxnSpMkLst>
            <pc:docMk/>
            <pc:sldMk cId="1202588940" sldId="263"/>
            <ac:cxnSpMk id="15" creationId="{182D2DFF-7AEA-4D97-9DCC-23F4A4589C0B}"/>
          </ac:cxnSpMkLst>
        </pc:cxnChg>
        <pc:cxnChg chg="add mod">
          <ac:chgData name="이현규" userId="4a50fc40-015d-47b2-baac-03f04e76517d" providerId="ADAL" clId="{A7C36A96-18C3-457D-8C39-81D5D60E4CB9}" dt="2022-03-18T08:07:37.013" v="96" actId="1076"/>
          <ac:cxnSpMkLst>
            <pc:docMk/>
            <pc:sldMk cId="1202588940" sldId="263"/>
            <ac:cxnSpMk id="23" creationId="{9A52A330-1DC1-4C40-B24A-F0827ADD71E0}"/>
          </ac:cxnSpMkLst>
        </pc:cxnChg>
        <pc:cxnChg chg="add mod">
          <ac:chgData name="이현규" userId="4a50fc40-015d-47b2-baac-03f04e76517d" providerId="ADAL" clId="{A7C36A96-18C3-457D-8C39-81D5D60E4CB9}" dt="2022-03-18T08:07:37.013" v="96" actId="1076"/>
          <ac:cxnSpMkLst>
            <pc:docMk/>
            <pc:sldMk cId="1202588940" sldId="263"/>
            <ac:cxnSpMk id="25" creationId="{08E792C1-0348-4292-981E-D05C1E72C7A3}"/>
          </ac:cxnSpMkLst>
        </pc:cxnChg>
        <pc:cxnChg chg="add mod">
          <ac:chgData name="이현규" userId="4a50fc40-015d-47b2-baac-03f04e76517d" providerId="ADAL" clId="{A7C36A96-18C3-457D-8C39-81D5D60E4CB9}" dt="2022-03-18T08:07:37.013" v="96" actId="1076"/>
          <ac:cxnSpMkLst>
            <pc:docMk/>
            <pc:sldMk cId="1202588940" sldId="263"/>
            <ac:cxnSpMk id="30" creationId="{6ACCFFA6-CBC8-4032-8079-434A6FE6D97C}"/>
          </ac:cxnSpMkLst>
        </pc:cxnChg>
        <pc:cxnChg chg="add mod">
          <ac:chgData name="이현규" userId="4a50fc40-015d-47b2-baac-03f04e76517d" providerId="ADAL" clId="{A7C36A96-18C3-457D-8C39-81D5D60E4CB9}" dt="2022-03-18T08:07:37.013" v="96" actId="1076"/>
          <ac:cxnSpMkLst>
            <pc:docMk/>
            <pc:sldMk cId="1202588940" sldId="263"/>
            <ac:cxnSpMk id="45" creationId="{E783640B-2186-4BCD-A937-8BA99A3D1356}"/>
          </ac:cxnSpMkLst>
        </pc:cxnChg>
      </pc:sldChg>
      <pc:sldChg chg="addSp delSp modSp mod">
        <pc:chgData name="이현규" userId="4a50fc40-015d-47b2-baac-03f04e76517d" providerId="ADAL" clId="{A7C36A96-18C3-457D-8C39-81D5D60E4CB9}" dt="2022-03-18T04:44:50.645" v="54" actId="1076"/>
        <pc:sldMkLst>
          <pc:docMk/>
          <pc:sldMk cId="776776938" sldId="264"/>
        </pc:sldMkLst>
        <pc:spChg chg="add mod">
          <ac:chgData name="이현규" userId="4a50fc40-015d-47b2-baac-03f04e76517d" providerId="ADAL" clId="{A7C36A96-18C3-457D-8C39-81D5D60E4CB9}" dt="2022-03-18T04:44:47.291" v="53" actId="1035"/>
          <ac:spMkLst>
            <pc:docMk/>
            <pc:sldMk cId="776776938" sldId="264"/>
            <ac:spMk id="6" creationId="{B6109B1C-1E35-48E6-8CC8-CB638DE986BF}"/>
          </ac:spMkLst>
        </pc:spChg>
        <pc:spChg chg="add mod">
          <ac:chgData name="이현규" userId="4a50fc40-015d-47b2-baac-03f04e76517d" providerId="ADAL" clId="{A7C36A96-18C3-457D-8C39-81D5D60E4CB9}" dt="2022-03-18T04:44:47.291" v="53" actId="1035"/>
          <ac:spMkLst>
            <pc:docMk/>
            <pc:sldMk cId="776776938" sldId="264"/>
            <ac:spMk id="7" creationId="{CB3EF753-7BEB-45A8-A165-47DF68AFADA3}"/>
          </ac:spMkLst>
        </pc:spChg>
        <pc:spChg chg="add mod">
          <ac:chgData name="이현규" userId="4a50fc40-015d-47b2-baac-03f04e76517d" providerId="ADAL" clId="{A7C36A96-18C3-457D-8C39-81D5D60E4CB9}" dt="2022-03-18T04:44:47.291" v="53" actId="1035"/>
          <ac:spMkLst>
            <pc:docMk/>
            <pc:sldMk cId="776776938" sldId="264"/>
            <ac:spMk id="8" creationId="{9A1F01F3-B97D-428F-AA42-7D0F3666496B}"/>
          </ac:spMkLst>
        </pc:spChg>
        <pc:spChg chg="add del mod">
          <ac:chgData name="이현규" userId="4a50fc40-015d-47b2-baac-03f04e76517d" providerId="ADAL" clId="{A7C36A96-18C3-457D-8C39-81D5D60E4CB9}" dt="2022-03-18T04:44:32.529" v="36" actId="478"/>
          <ac:spMkLst>
            <pc:docMk/>
            <pc:sldMk cId="776776938" sldId="264"/>
            <ac:spMk id="9" creationId="{2AA05146-AC74-4AF9-B287-16FEB88B270F}"/>
          </ac:spMkLst>
        </pc:spChg>
        <pc:graphicFrameChg chg="add mod">
          <ac:chgData name="이현규" userId="4a50fc40-015d-47b2-baac-03f04e76517d" providerId="ADAL" clId="{A7C36A96-18C3-457D-8C39-81D5D60E4CB9}" dt="2022-03-18T04:44:47.291" v="53" actId="1035"/>
          <ac:graphicFrameMkLst>
            <pc:docMk/>
            <pc:sldMk cId="776776938" sldId="264"/>
            <ac:graphicFrameMk id="13" creationId="{37A58C03-2D4F-4EE8-AC4E-D573D4E13AA8}"/>
          </ac:graphicFrameMkLst>
        </pc:graphicFrameChg>
        <pc:graphicFrameChg chg="add mod">
          <ac:chgData name="이현규" userId="4a50fc40-015d-47b2-baac-03f04e76517d" providerId="ADAL" clId="{A7C36A96-18C3-457D-8C39-81D5D60E4CB9}" dt="2022-03-18T04:44:50.645" v="54" actId="1076"/>
          <ac:graphicFrameMkLst>
            <pc:docMk/>
            <pc:sldMk cId="776776938" sldId="264"/>
            <ac:graphicFrameMk id="14" creationId="{96E6B498-E522-43DC-9ACF-2C8595F71B9C}"/>
          </ac:graphicFrameMkLst>
        </pc:graphicFrameChg>
      </pc:sldChg>
      <pc:sldChg chg="addSp new mod">
        <pc:chgData name="이현규" userId="4a50fc40-015d-47b2-baac-03f04e76517d" providerId="ADAL" clId="{A7C36A96-18C3-457D-8C39-81D5D60E4CB9}" dt="2022-03-17T02:39:24.446" v="1" actId="22"/>
        <pc:sldMkLst>
          <pc:docMk/>
          <pc:sldMk cId="2983348029" sldId="267"/>
        </pc:sldMkLst>
        <pc:picChg chg="add">
          <ac:chgData name="이현규" userId="4a50fc40-015d-47b2-baac-03f04e76517d" providerId="ADAL" clId="{A7C36A96-18C3-457D-8C39-81D5D60E4CB9}" dt="2022-03-17T02:39:24.446" v="1" actId="22"/>
          <ac:picMkLst>
            <pc:docMk/>
            <pc:sldMk cId="2983348029" sldId="267"/>
            <ac:picMk id="3" creationId="{C5B3D4AD-0067-4D1B-9904-2F21B8BD2936}"/>
          </ac:picMkLst>
        </pc:picChg>
      </pc:sldChg>
      <pc:sldChg chg="addSp new mod">
        <pc:chgData name="이현규" userId="4a50fc40-015d-47b2-baac-03f04e76517d" providerId="ADAL" clId="{A7C36A96-18C3-457D-8C39-81D5D60E4CB9}" dt="2022-03-17T02:40:36.648" v="3" actId="22"/>
        <pc:sldMkLst>
          <pc:docMk/>
          <pc:sldMk cId="2248102812" sldId="268"/>
        </pc:sldMkLst>
        <pc:picChg chg="add">
          <ac:chgData name="이현규" userId="4a50fc40-015d-47b2-baac-03f04e76517d" providerId="ADAL" clId="{A7C36A96-18C3-457D-8C39-81D5D60E4CB9}" dt="2022-03-17T02:40:36.648" v="3" actId="22"/>
          <ac:picMkLst>
            <pc:docMk/>
            <pc:sldMk cId="2248102812" sldId="268"/>
            <ac:picMk id="3" creationId="{364BCCDB-436A-4381-A756-E46750A038A8}"/>
          </ac:picMkLst>
        </pc:picChg>
      </pc:sldChg>
      <pc:sldChg chg="addSp delSp modSp new mod">
        <pc:chgData name="이현규" userId="4a50fc40-015d-47b2-baac-03f04e76517d" providerId="ADAL" clId="{A7C36A96-18C3-457D-8C39-81D5D60E4CB9}" dt="2022-03-18T03:56:41.400" v="18" actId="1076"/>
        <pc:sldMkLst>
          <pc:docMk/>
          <pc:sldMk cId="2988020515" sldId="269"/>
        </pc:sldMkLst>
        <pc:spChg chg="add del mod">
          <ac:chgData name="이현규" userId="4a50fc40-015d-47b2-baac-03f04e76517d" providerId="ADAL" clId="{A7C36A96-18C3-457D-8C39-81D5D60E4CB9}" dt="2022-03-18T03:56:38.052" v="17" actId="478"/>
          <ac:spMkLst>
            <pc:docMk/>
            <pc:sldMk cId="2988020515" sldId="269"/>
            <ac:spMk id="3" creationId="{60741B00-C20E-4B38-A32B-DCD9E2A610B5}"/>
          </ac:spMkLst>
        </pc:spChg>
        <pc:graphicFrameChg chg="add mod">
          <ac:chgData name="이현규" userId="4a50fc40-015d-47b2-baac-03f04e76517d" providerId="ADAL" clId="{A7C36A96-18C3-457D-8C39-81D5D60E4CB9}" dt="2022-03-18T03:56:41.400" v="18" actId="1076"/>
          <ac:graphicFrameMkLst>
            <pc:docMk/>
            <pc:sldMk cId="2988020515" sldId="269"/>
            <ac:graphicFrameMk id="2" creationId="{96E73A7C-D4E0-4A1C-9A1A-79EE5780DEEE}"/>
          </ac:graphicFrameMkLst>
        </pc:graphicFrameChg>
      </pc:sldChg>
      <pc:sldChg chg="addSp delSp modSp new">
        <pc:chgData name="이현규" userId="4a50fc40-015d-47b2-baac-03f04e76517d" providerId="ADAL" clId="{A7C36A96-18C3-457D-8C39-81D5D60E4CB9}" dt="2022-03-18T03:58:03.183" v="32" actId="478"/>
        <pc:sldMkLst>
          <pc:docMk/>
          <pc:sldMk cId="3081552883" sldId="270"/>
        </pc:sldMkLst>
        <pc:spChg chg="add del mod">
          <ac:chgData name="이현규" userId="4a50fc40-015d-47b2-baac-03f04e76517d" providerId="ADAL" clId="{A7C36A96-18C3-457D-8C39-81D5D60E4CB9}" dt="2022-03-18T03:57:33.131" v="22" actId="478"/>
          <ac:spMkLst>
            <pc:docMk/>
            <pc:sldMk cId="3081552883" sldId="270"/>
            <ac:spMk id="2" creationId="{8DFEF9A7-1FC3-4685-A999-7F5A65A85625}"/>
          </ac:spMkLst>
        </pc:spChg>
        <pc:spChg chg="add del mod">
          <ac:chgData name="이현규" userId="4a50fc40-015d-47b2-baac-03f04e76517d" providerId="ADAL" clId="{A7C36A96-18C3-457D-8C39-81D5D60E4CB9}" dt="2022-03-18T03:57:38.435" v="23" actId="478"/>
          <ac:spMkLst>
            <pc:docMk/>
            <pc:sldMk cId="3081552883" sldId="270"/>
            <ac:spMk id="3" creationId="{E862EE05-6130-400D-8BAE-382D6EE0DB5C}"/>
          </ac:spMkLst>
        </pc:spChg>
        <pc:picChg chg="add mod">
          <ac:chgData name="이현규" userId="4a50fc40-015d-47b2-baac-03f04e76517d" providerId="ADAL" clId="{A7C36A96-18C3-457D-8C39-81D5D60E4CB9}" dt="2022-03-18T03:57:49.683" v="26" actId="1076"/>
          <ac:picMkLst>
            <pc:docMk/>
            <pc:sldMk cId="3081552883" sldId="270"/>
            <ac:picMk id="3075" creationId="{7E9EA9A6-5BA8-4238-933B-C2965AF02750}"/>
          </ac:picMkLst>
        </pc:picChg>
        <pc:picChg chg="add mod">
          <ac:chgData name="이현규" userId="4a50fc40-015d-47b2-baac-03f04e76517d" providerId="ADAL" clId="{A7C36A96-18C3-457D-8C39-81D5D60E4CB9}" dt="2022-03-18T03:57:50.586" v="27" actId="1076"/>
          <ac:picMkLst>
            <pc:docMk/>
            <pc:sldMk cId="3081552883" sldId="270"/>
            <ac:picMk id="3076" creationId="{9ED206FE-7588-44C4-BD32-A641CAD8D2BC}"/>
          </ac:picMkLst>
        </pc:picChg>
        <pc:picChg chg="add del mod">
          <ac:chgData name="이현규" userId="4a50fc40-015d-47b2-baac-03f04e76517d" providerId="ADAL" clId="{A7C36A96-18C3-457D-8C39-81D5D60E4CB9}" dt="2022-03-18T03:58:01.211" v="31" actId="478"/>
          <ac:picMkLst>
            <pc:docMk/>
            <pc:sldMk cId="3081552883" sldId="270"/>
            <ac:picMk id="3079" creationId="{8D9A167F-1B60-49D4-98F6-06865950DF55}"/>
          </ac:picMkLst>
        </pc:picChg>
        <pc:picChg chg="add del">
          <ac:chgData name="이현규" userId="4a50fc40-015d-47b2-baac-03f04e76517d" providerId="ADAL" clId="{A7C36A96-18C3-457D-8C39-81D5D60E4CB9}" dt="2022-03-18T03:58:03.183" v="32" actId="478"/>
          <ac:picMkLst>
            <pc:docMk/>
            <pc:sldMk cId="3081552883" sldId="270"/>
            <ac:picMk id="3081" creationId="{010DC10C-89BA-412F-A765-3BED5028791E}"/>
          </ac:picMkLst>
        </pc:picChg>
      </pc:sldChg>
      <pc:sldChg chg="addSp new mod">
        <pc:chgData name="이현규" userId="4a50fc40-015d-47b2-baac-03f04e76517d" providerId="ADAL" clId="{A7C36A96-18C3-457D-8C39-81D5D60E4CB9}" dt="2022-03-18T03:58:29.916" v="34" actId="22"/>
        <pc:sldMkLst>
          <pc:docMk/>
          <pc:sldMk cId="4281796970" sldId="271"/>
        </pc:sldMkLst>
        <pc:picChg chg="add">
          <ac:chgData name="이현규" userId="4a50fc40-015d-47b2-baac-03f04e76517d" providerId="ADAL" clId="{A7C36A96-18C3-457D-8C39-81D5D60E4CB9}" dt="2022-03-18T03:58:29.916" v="34" actId="22"/>
          <ac:picMkLst>
            <pc:docMk/>
            <pc:sldMk cId="4281796970" sldId="271"/>
            <ac:picMk id="3" creationId="{435F6190-277C-43FA-8816-B41AF46454EA}"/>
          </ac:picMkLst>
        </pc:picChg>
      </pc:sldChg>
      <pc:sldChg chg="addSp modSp new mod">
        <pc:chgData name="이현규" userId="4a50fc40-015d-47b2-baac-03f04e76517d" providerId="ADAL" clId="{A7C36A96-18C3-457D-8C39-81D5D60E4CB9}" dt="2022-03-18T07:43:05.070" v="74" actId="14100"/>
        <pc:sldMkLst>
          <pc:docMk/>
          <pc:sldMk cId="249152483" sldId="272"/>
        </pc:sldMkLst>
        <pc:picChg chg="add mod">
          <ac:chgData name="이현규" userId="4a50fc40-015d-47b2-baac-03f04e76517d" providerId="ADAL" clId="{A7C36A96-18C3-457D-8C39-81D5D60E4CB9}" dt="2022-03-18T07:43:05.070" v="74" actId="14100"/>
          <ac:picMkLst>
            <pc:docMk/>
            <pc:sldMk cId="249152483" sldId="272"/>
            <ac:picMk id="3" creationId="{C6D9D1F2-CF2C-4418-BF6E-69934E068523}"/>
          </ac:picMkLst>
        </pc:picChg>
      </pc:sldChg>
      <pc:sldChg chg="addSp delSp modSp new">
        <pc:chgData name="이현규" userId="4a50fc40-015d-47b2-baac-03f04e76517d" providerId="ADAL" clId="{A7C36A96-18C3-457D-8C39-81D5D60E4CB9}" dt="2022-03-18T07:56:03.617" v="90" actId="478"/>
        <pc:sldMkLst>
          <pc:docMk/>
          <pc:sldMk cId="2206539082" sldId="273"/>
        </pc:sldMkLst>
        <pc:spChg chg="add del mod">
          <ac:chgData name="이현규" userId="4a50fc40-015d-47b2-baac-03f04e76517d" providerId="ADAL" clId="{A7C36A96-18C3-457D-8C39-81D5D60E4CB9}" dt="2022-03-18T07:56:03.617" v="90" actId="478"/>
          <ac:spMkLst>
            <pc:docMk/>
            <pc:sldMk cId="2206539082" sldId="273"/>
            <ac:spMk id="3" creationId="{F4753606-F232-4B9F-BF39-0936886A056C}"/>
          </ac:spMkLst>
        </pc:spChg>
        <pc:graphicFrameChg chg="add mod">
          <ac:chgData name="이현규" userId="4a50fc40-015d-47b2-baac-03f04e76517d" providerId="ADAL" clId="{A7C36A96-18C3-457D-8C39-81D5D60E4CB9}" dt="2022-03-18T07:55:55.758" v="89"/>
          <ac:graphicFrameMkLst>
            <pc:docMk/>
            <pc:sldMk cId="2206539082" sldId="273"/>
            <ac:graphicFrameMk id="2" creationId="{9D13F826-685D-4C21-9262-4F061928B1FD}"/>
          </ac:graphicFrameMkLst>
        </pc:graphicFrameChg>
      </pc:sldChg>
      <pc:sldChg chg="add">
        <pc:chgData name="이현규" userId="4a50fc40-015d-47b2-baac-03f04e76517d" providerId="ADAL" clId="{A7C36A96-18C3-457D-8C39-81D5D60E4CB9}" dt="2022-03-18T07:59:03.320" v="91"/>
        <pc:sldMkLst>
          <pc:docMk/>
          <pc:sldMk cId="4211478506" sldId="10058"/>
        </pc:sldMkLst>
      </pc:sldChg>
      <pc:sldChg chg="add">
        <pc:chgData name="이현규" userId="4a50fc40-015d-47b2-baac-03f04e76517d" providerId="ADAL" clId="{A7C36A96-18C3-457D-8C39-81D5D60E4CB9}" dt="2022-03-18T07:59:03.320" v="91"/>
        <pc:sldMkLst>
          <pc:docMk/>
          <pc:sldMk cId="2893850790" sldId="10059"/>
        </pc:sldMkLst>
      </pc:sldChg>
      <pc:sldChg chg="add">
        <pc:chgData name="이현규" userId="4a50fc40-015d-47b2-baac-03f04e76517d" providerId="ADAL" clId="{A7C36A96-18C3-457D-8C39-81D5D60E4CB9}" dt="2022-03-18T07:59:03.320" v="91"/>
        <pc:sldMkLst>
          <pc:docMk/>
          <pc:sldMk cId="1989607355" sldId="10060"/>
        </pc:sldMkLst>
      </pc:sldChg>
      <pc:sldChg chg="add">
        <pc:chgData name="이현규" userId="4a50fc40-015d-47b2-baac-03f04e76517d" providerId="ADAL" clId="{A7C36A96-18C3-457D-8C39-81D5D60E4CB9}" dt="2022-03-18T07:59:03.320" v="91"/>
        <pc:sldMkLst>
          <pc:docMk/>
          <pc:sldMk cId="1297319897" sldId="10061"/>
        </pc:sldMkLst>
      </pc:sldChg>
    </pc:docChg>
  </pc:docChgLst>
  <pc:docChgLst>
    <pc:chgData name="이현규" userId="4a50fc40-015d-47b2-baac-03f04e76517d" providerId="ADAL" clId="{3D7B44F0-AE3A-4A7B-BE22-B57265A943C5}"/>
    <pc:docChg chg="undo redo custSel addSld delSld modSld sldOrd">
      <pc:chgData name="이현규" userId="4a50fc40-015d-47b2-baac-03f04e76517d" providerId="ADAL" clId="{3D7B44F0-AE3A-4A7B-BE22-B57265A943C5}" dt="2022-05-02T02:20:51.658" v="8459" actId="20577"/>
      <pc:docMkLst>
        <pc:docMk/>
      </pc:docMkLst>
      <pc:sldChg chg="addSp delSp modSp mod">
        <pc:chgData name="이현규" userId="4a50fc40-015d-47b2-baac-03f04e76517d" providerId="ADAL" clId="{3D7B44F0-AE3A-4A7B-BE22-B57265A943C5}" dt="2022-04-20T00:56:00.225" v="7945"/>
        <pc:sldMkLst>
          <pc:docMk/>
          <pc:sldMk cId="2495500193" sldId="259"/>
        </pc:sldMkLst>
        <pc:spChg chg="mod">
          <ac:chgData name="이현규" userId="4a50fc40-015d-47b2-baac-03f04e76517d" providerId="ADAL" clId="{3D7B44F0-AE3A-4A7B-BE22-B57265A943C5}" dt="2022-04-20T00:53:31.913" v="7760" actId="1076"/>
          <ac:spMkLst>
            <pc:docMk/>
            <pc:sldMk cId="2495500193" sldId="259"/>
            <ac:spMk id="3" creationId="{28CD8EA8-39AE-416D-B79C-D8B145D8CEB3}"/>
          </ac:spMkLst>
        </pc:spChg>
        <pc:spChg chg="del">
          <ac:chgData name="이현규" userId="4a50fc40-015d-47b2-baac-03f04e76517d" providerId="ADAL" clId="{3D7B44F0-AE3A-4A7B-BE22-B57265A943C5}" dt="2022-04-20T00:55:56.154" v="7944" actId="478"/>
          <ac:spMkLst>
            <pc:docMk/>
            <pc:sldMk cId="2495500193" sldId="259"/>
            <ac:spMk id="7" creationId="{8B8838B7-FAEE-45ED-9210-DA0C5DE51E86}"/>
          </ac:spMkLst>
        </pc:spChg>
        <pc:spChg chg="add mod">
          <ac:chgData name="이현규" userId="4a50fc40-015d-47b2-baac-03f04e76517d" providerId="ADAL" clId="{3D7B44F0-AE3A-4A7B-BE22-B57265A943C5}" dt="2022-04-20T00:55:52.596" v="7943" actId="6549"/>
          <ac:spMkLst>
            <pc:docMk/>
            <pc:sldMk cId="2495500193" sldId="259"/>
            <ac:spMk id="13" creationId="{52966A24-0C1D-4595-A09C-5078BC056271}"/>
          </ac:spMkLst>
        </pc:spChg>
        <pc:spChg chg="add mod">
          <ac:chgData name="이현규" userId="4a50fc40-015d-47b2-baac-03f04e76517d" providerId="ADAL" clId="{3D7B44F0-AE3A-4A7B-BE22-B57265A943C5}" dt="2022-04-20T00:56:00.225" v="7945"/>
          <ac:spMkLst>
            <pc:docMk/>
            <pc:sldMk cId="2495500193" sldId="259"/>
            <ac:spMk id="14" creationId="{AE6C621B-7824-4826-BD0C-DF8F0A98B3F0}"/>
          </ac:spMkLst>
        </pc:spChg>
        <pc:picChg chg="add mod">
          <ac:chgData name="이현규" userId="4a50fc40-015d-47b2-baac-03f04e76517d" providerId="ADAL" clId="{3D7B44F0-AE3A-4A7B-BE22-B57265A943C5}" dt="2022-04-20T00:53:33.332" v="7761" actId="1076"/>
          <ac:picMkLst>
            <pc:docMk/>
            <pc:sldMk cId="2495500193" sldId="259"/>
            <ac:picMk id="8" creationId="{66970C60-73FB-4BB8-AFB7-42C18420DF28}"/>
          </ac:picMkLst>
        </pc:picChg>
        <pc:picChg chg="add mod">
          <ac:chgData name="이현규" userId="4a50fc40-015d-47b2-baac-03f04e76517d" providerId="ADAL" clId="{3D7B44F0-AE3A-4A7B-BE22-B57265A943C5}" dt="2022-04-20T00:45:04.540" v="7758" actId="1076"/>
          <ac:picMkLst>
            <pc:docMk/>
            <pc:sldMk cId="2495500193" sldId="259"/>
            <ac:picMk id="9" creationId="{347A8511-08B6-4789-BA21-2950B8B0D00E}"/>
          </ac:picMkLst>
        </pc:picChg>
      </pc:sldChg>
      <pc:sldChg chg="addSp modSp mod">
        <pc:chgData name="이현규" userId="4a50fc40-015d-47b2-baac-03f04e76517d" providerId="ADAL" clId="{3D7B44F0-AE3A-4A7B-BE22-B57265A943C5}" dt="2022-04-19T07:36:13.225" v="7732" actId="1076"/>
        <pc:sldMkLst>
          <pc:docMk/>
          <pc:sldMk cId="1595941234" sldId="260"/>
        </pc:sldMkLst>
        <pc:spChg chg="mod">
          <ac:chgData name="이현규" userId="4a50fc40-015d-47b2-baac-03f04e76517d" providerId="ADAL" clId="{3D7B44F0-AE3A-4A7B-BE22-B57265A943C5}" dt="2022-04-19T07:35:35.389" v="7713" actId="1076"/>
          <ac:spMkLst>
            <pc:docMk/>
            <pc:sldMk cId="1595941234" sldId="260"/>
            <ac:spMk id="8" creationId="{F6366E6F-9299-48CA-8D78-5531C17946C6}"/>
          </ac:spMkLst>
        </pc:spChg>
        <pc:graphicFrameChg chg="mod modGraphic">
          <ac:chgData name="이현규" userId="4a50fc40-015d-47b2-baac-03f04e76517d" providerId="ADAL" clId="{3D7B44F0-AE3A-4A7B-BE22-B57265A943C5}" dt="2022-04-19T07:36:11.077" v="7731" actId="14100"/>
          <ac:graphicFrameMkLst>
            <pc:docMk/>
            <pc:sldMk cId="1595941234" sldId="260"/>
            <ac:graphicFrameMk id="3" creationId="{FEB840B2-CFF7-46F5-871E-C81B132CE397}"/>
          </ac:graphicFrameMkLst>
        </pc:graphicFrameChg>
        <pc:graphicFrameChg chg="add mod modGraphic">
          <ac:chgData name="이현규" userId="4a50fc40-015d-47b2-baac-03f04e76517d" providerId="ADAL" clId="{3D7B44F0-AE3A-4A7B-BE22-B57265A943C5}" dt="2022-04-19T07:36:13.225" v="7732" actId="1076"/>
          <ac:graphicFrameMkLst>
            <pc:docMk/>
            <pc:sldMk cId="1595941234" sldId="260"/>
            <ac:graphicFrameMk id="9" creationId="{D9896D4F-7892-43F9-819B-0F48C9EEB016}"/>
          </ac:graphicFrameMkLst>
        </pc:graphicFrameChg>
      </pc:sldChg>
      <pc:sldChg chg="addSp delSp modSp add del mod">
        <pc:chgData name="이현규" userId="4a50fc40-015d-47b2-baac-03f04e76517d" providerId="ADAL" clId="{3D7B44F0-AE3A-4A7B-BE22-B57265A943C5}" dt="2022-05-02T02:20:51.658" v="8459" actId="20577"/>
        <pc:sldMkLst>
          <pc:docMk/>
          <pc:sldMk cId="666193399" sldId="261"/>
        </pc:sldMkLst>
        <pc:spChg chg="del mod">
          <ac:chgData name="이현규" userId="4a50fc40-015d-47b2-baac-03f04e76517d" providerId="ADAL" clId="{3D7B44F0-AE3A-4A7B-BE22-B57265A943C5}" dt="2022-04-19T08:24:28.649" v="7737" actId="478"/>
          <ac:spMkLst>
            <pc:docMk/>
            <pc:sldMk cId="666193399" sldId="261"/>
            <ac:spMk id="3" creationId="{6EEDC55A-4477-4856-A325-6930FEE3C48D}"/>
          </ac:spMkLst>
        </pc:spChg>
        <pc:spChg chg="add mod">
          <ac:chgData name="이현규" userId="4a50fc40-015d-47b2-baac-03f04e76517d" providerId="ADAL" clId="{3D7B44F0-AE3A-4A7B-BE22-B57265A943C5}" dt="2022-05-02T02:20:51.658" v="8459" actId="20577"/>
          <ac:spMkLst>
            <pc:docMk/>
            <pc:sldMk cId="666193399" sldId="261"/>
            <ac:spMk id="8" creationId="{7F333F59-D4CE-4BAE-B82C-01879F8D0ED9}"/>
          </ac:spMkLst>
        </pc:spChg>
        <pc:spChg chg="del">
          <ac:chgData name="이현규" userId="4a50fc40-015d-47b2-baac-03f04e76517d" providerId="ADAL" clId="{3D7B44F0-AE3A-4A7B-BE22-B57265A943C5}" dt="2022-04-19T07:30:32.087" v="7708" actId="478"/>
          <ac:spMkLst>
            <pc:docMk/>
            <pc:sldMk cId="666193399" sldId="261"/>
            <ac:spMk id="8" creationId="{9BC29CD6-1530-4146-A19C-3FA4EE966EA1}"/>
          </ac:spMkLst>
        </pc:spChg>
        <pc:spChg chg="add del mod">
          <ac:chgData name="이현규" userId="4a50fc40-015d-47b2-baac-03f04e76517d" providerId="ADAL" clId="{3D7B44F0-AE3A-4A7B-BE22-B57265A943C5}" dt="2022-04-27T03:41:59.873" v="8074" actId="478"/>
          <ac:spMkLst>
            <pc:docMk/>
            <pc:sldMk cId="666193399" sldId="261"/>
            <ac:spMk id="13" creationId="{3BC0452B-C399-4F46-81EB-65A65C0FF651}"/>
          </ac:spMkLst>
        </pc:spChg>
        <pc:spChg chg="add mod">
          <ac:chgData name="이현규" userId="4a50fc40-015d-47b2-baac-03f04e76517d" providerId="ADAL" clId="{3D7B44F0-AE3A-4A7B-BE22-B57265A943C5}" dt="2022-05-02T01:07:51.693" v="8125" actId="1076"/>
          <ac:spMkLst>
            <pc:docMk/>
            <pc:sldMk cId="666193399" sldId="261"/>
            <ac:spMk id="13" creationId="{96C9F60F-C681-4119-B267-F425AB99631E}"/>
          </ac:spMkLst>
        </pc:spChg>
        <pc:spChg chg="add mod">
          <ac:chgData name="이현규" userId="4a50fc40-015d-47b2-baac-03f04e76517d" providerId="ADAL" clId="{3D7B44F0-AE3A-4A7B-BE22-B57265A943C5}" dt="2022-05-02T01:48:09.659" v="8169"/>
          <ac:spMkLst>
            <pc:docMk/>
            <pc:sldMk cId="666193399" sldId="261"/>
            <ac:spMk id="14" creationId="{90C2C855-3CC6-4F0B-A442-166E9D456466}"/>
          </ac:spMkLst>
        </pc:spChg>
        <pc:picChg chg="del">
          <ac:chgData name="이현규" userId="4a50fc40-015d-47b2-baac-03f04e76517d" providerId="ADAL" clId="{3D7B44F0-AE3A-4A7B-BE22-B57265A943C5}" dt="2022-04-19T07:30:32.087" v="7708" actId="478"/>
          <ac:picMkLst>
            <pc:docMk/>
            <pc:sldMk cId="666193399" sldId="261"/>
            <ac:picMk id="5" creationId="{C73AD6AC-CE81-4D0A-961F-DB294103D34B}"/>
          </ac:picMkLst>
        </pc:picChg>
        <pc:picChg chg="add del mod">
          <ac:chgData name="이현규" userId="4a50fc40-015d-47b2-baac-03f04e76517d" providerId="ADAL" clId="{3D7B44F0-AE3A-4A7B-BE22-B57265A943C5}" dt="2022-05-02T01:07:29.980" v="8088" actId="478"/>
          <ac:picMkLst>
            <pc:docMk/>
            <pc:sldMk cId="666193399" sldId="261"/>
            <ac:picMk id="9" creationId="{8590C0A8-9526-40DF-9FBE-FE76478266D1}"/>
          </ac:picMkLst>
        </pc:picChg>
      </pc:sldChg>
      <pc:sldChg chg="addSp delSp modSp mod ord">
        <pc:chgData name="이현규" userId="4a50fc40-015d-47b2-baac-03f04e76517d" providerId="ADAL" clId="{3D7B44F0-AE3A-4A7B-BE22-B57265A943C5}" dt="2022-04-19T06:54:32.790" v="7157"/>
        <pc:sldMkLst>
          <pc:docMk/>
          <pc:sldMk cId="776776938" sldId="264"/>
        </pc:sldMkLst>
        <pc:spChg chg="del mod">
          <ac:chgData name="이현규" userId="4a50fc40-015d-47b2-baac-03f04e76517d" providerId="ADAL" clId="{3D7B44F0-AE3A-4A7B-BE22-B57265A943C5}" dt="2022-04-15T08:22:48.575" v="6884" actId="478"/>
          <ac:spMkLst>
            <pc:docMk/>
            <pc:sldMk cId="776776938" sldId="264"/>
            <ac:spMk id="6" creationId="{B6109B1C-1E35-48E6-8CC8-CB638DE986BF}"/>
          </ac:spMkLst>
        </pc:spChg>
        <pc:spChg chg="del mod">
          <ac:chgData name="이현규" userId="4a50fc40-015d-47b2-baac-03f04e76517d" providerId="ADAL" clId="{3D7B44F0-AE3A-4A7B-BE22-B57265A943C5}" dt="2022-04-15T08:22:08.754" v="6857" actId="478"/>
          <ac:spMkLst>
            <pc:docMk/>
            <pc:sldMk cId="776776938" sldId="264"/>
            <ac:spMk id="7" creationId="{CB3EF753-7BEB-45A8-A165-47DF68AFADA3}"/>
          </ac:spMkLst>
        </pc:spChg>
        <pc:spChg chg="del">
          <ac:chgData name="이현규" userId="4a50fc40-015d-47b2-baac-03f04e76517d" providerId="ADAL" clId="{3D7B44F0-AE3A-4A7B-BE22-B57265A943C5}" dt="2022-04-15T08:22:08.754" v="6857" actId="478"/>
          <ac:spMkLst>
            <pc:docMk/>
            <pc:sldMk cId="776776938" sldId="264"/>
            <ac:spMk id="8" creationId="{9A1F01F3-B97D-428F-AA42-7D0F3666496B}"/>
          </ac:spMkLst>
        </pc:spChg>
        <pc:spChg chg="del">
          <ac:chgData name="이현규" userId="4a50fc40-015d-47b2-baac-03f04e76517d" providerId="ADAL" clId="{3D7B44F0-AE3A-4A7B-BE22-B57265A943C5}" dt="2022-04-15T08:22:44.997" v="6883" actId="478"/>
          <ac:spMkLst>
            <pc:docMk/>
            <pc:sldMk cId="776776938" sldId="264"/>
            <ac:spMk id="15" creationId="{D467EEBA-C228-4667-A4B6-130D83F878ED}"/>
          </ac:spMkLst>
        </pc:spChg>
        <pc:spChg chg="add mod">
          <ac:chgData name="이현규" userId="4a50fc40-015d-47b2-baac-03f04e76517d" providerId="ADAL" clId="{3D7B44F0-AE3A-4A7B-BE22-B57265A943C5}" dt="2022-04-15T08:22:02.102" v="6856"/>
          <ac:spMkLst>
            <pc:docMk/>
            <pc:sldMk cId="776776938" sldId="264"/>
            <ac:spMk id="16" creationId="{D031C03D-1702-4C65-8FFA-F8E4900DA9EA}"/>
          </ac:spMkLst>
        </pc:spChg>
        <pc:spChg chg="add mod">
          <ac:chgData name="이현규" userId="4a50fc40-015d-47b2-baac-03f04e76517d" providerId="ADAL" clId="{3D7B44F0-AE3A-4A7B-BE22-B57265A943C5}" dt="2022-04-15T08:22:14.723" v="6858"/>
          <ac:spMkLst>
            <pc:docMk/>
            <pc:sldMk cId="776776938" sldId="264"/>
            <ac:spMk id="17" creationId="{4A290F34-54FA-46CE-867B-FFFB4A09C91F}"/>
          </ac:spMkLst>
        </pc:spChg>
        <pc:spChg chg="add mod">
          <ac:chgData name="이현규" userId="4a50fc40-015d-47b2-baac-03f04e76517d" providerId="ADAL" clId="{3D7B44F0-AE3A-4A7B-BE22-B57265A943C5}" dt="2022-04-15T08:22:41.597" v="6882"/>
          <ac:spMkLst>
            <pc:docMk/>
            <pc:sldMk cId="776776938" sldId="264"/>
            <ac:spMk id="18" creationId="{EE695B21-6799-497F-B830-8B941C9794AD}"/>
          </ac:spMkLst>
        </pc:spChg>
        <pc:graphicFrameChg chg="del mod ord modGraphic">
          <ac:chgData name="이현규" userId="4a50fc40-015d-47b2-baac-03f04e76517d" providerId="ADAL" clId="{3D7B44F0-AE3A-4A7B-BE22-B57265A943C5}" dt="2022-04-15T08:27:29.425" v="6965" actId="478"/>
          <ac:graphicFrameMkLst>
            <pc:docMk/>
            <pc:sldMk cId="776776938" sldId="264"/>
            <ac:graphicFrameMk id="13" creationId="{37A58C03-2D4F-4EE8-AC4E-D573D4E13AA8}"/>
          </ac:graphicFrameMkLst>
        </pc:graphicFrameChg>
        <pc:graphicFrameChg chg="del mod">
          <ac:chgData name="이현규" userId="4a50fc40-015d-47b2-baac-03f04e76517d" providerId="ADAL" clId="{3D7B44F0-AE3A-4A7B-BE22-B57265A943C5}" dt="2022-04-15T08:24:22.958" v="6931" actId="478"/>
          <ac:graphicFrameMkLst>
            <pc:docMk/>
            <pc:sldMk cId="776776938" sldId="264"/>
            <ac:graphicFrameMk id="14" creationId="{96E6B498-E522-43DC-9ACF-2C8595F71B9C}"/>
          </ac:graphicFrameMkLst>
        </pc:graphicFrameChg>
        <pc:graphicFrameChg chg="add mod modGraphic">
          <ac:chgData name="이현규" userId="4a50fc40-015d-47b2-baac-03f04e76517d" providerId="ADAL" clId="{3D7B44F0-AE3A-4A7B-BE22-B57265A943C5}" dt="2022-04-15T08:29:24.274" v="6981" actId="14100"/>
          <ac:graphicFrameMkLst>
            <pc:docMk/>
            <pc:sldMk cId="776776938" sldId="264"/>
            <ac:graphicFrameMk id="19" creationId="{F79F9278-7234-4223-8C7C-CD7D868EC0D6}"/>
          </ac:graphicFrameMkLst>
        </pc:graphicFrameChg>
        <pc:graphicFrameChg chg="add mod modGraphic">
          <ac:chgData name="이현규" userId="4a50fc40-015d-47b2-baac-03f04e76517d" providerId="ADAL" clId="{3D7B44F0-AE3A-4A7B-BE22-B57265A943C5}" dt="2022-04-15T08:29:30.799" v="6982"/>
          <ac:graphicFrameMkLst>
            <pc:docMk/>
            <pc:sldMk cId="776776938" sldId="264"/>
            <ac:graphicFrameMk id="20" creationId="{BBF94F27-8E39-415E-8286-90E839EE7052}"/>
          </ac:graphicFrameMkLst>
        </pc:graphicFrameChg>
      </pc:sldChg>
      <pc:sldChg chg="addSp modSp mod">
        <pc:chgData name="이현규" userId="4a50fc40-015d-47b2-baac-03f04e76517d" providerId="ADAL" clId="{3D7B44F0-AE3A-4A7B-BE22-B57265A943C5}" dt="2022-05-02T01:47:46" v="8167" actId="1076"/>
        <pc:sldMkLst>
          <pc:docMk/>
          <pc:sldMk cId="2563067132" sldId="265"/>
        </pc:sldMkLst>
        <pc:spChg chg="mod">
          <ac:chgData name="이현규" userId="4a50fc40-015d-47b2-baac-03f04e76517d" providerId="ADAL" clId="{3D7B44F0-AE3A-4A7B-BE22-B57265A943C5}" dt="2022-05-02T01:47:46" v="8167" actId="1076"/>
          <ac:spMkLst>
            <pc:docMk/>
            <pc:sldMk cId="2563067132" sldId="265"/>
            <ac:spMk id="7" creationId="{DB117C5B-B14B-4E77-8B5D-1533787E11A7}"/>
          </ac:spMkLst>
        </pc:spChg>
        <pc:picChg chg="add mod">
          <ac:chgData name="이현규" userId="4a50fc40-015d-47b2-baac-03f04e76517d" providerId="ADAL" clId="{3D7B44F0-AE3A-4A7B-BE22-B57265A943C5}" dt="2022-05-02T01:03:17.561" v="8083" actId="1076"/>
          <ac:picMkLst>
            <pc:docMk/>
            <pc:sldMk cId="2563067132" sldId="265"/>
            <ac:picMk id="5" creationId="{0D6C5FCD-58B6-4879-949A-A9464176DFCA}"/>
          </ac:picMkLst>
        </pc:picChg>
      </pc:sldChg>
      <pc:sldChg chg="addSp delSp modSp del mod">
        <pc:chgData name="이현규" userId="4a50fc40-015d-47b2-baac-03f04e76517d" providerId="ADAL" clId="{3D7B44F0-AE3A-4A7B-BE22-B57265A943C5}" dt="2022-05-02T01:47:56.257" v="8168" actId="47"/>
        <pc:sldMkLst>
          <pc:docMk/>
          <pc:sldMk cId="2431712013" sldId="266"/>
        </pc:sldMkLst>
        <pc:spChg chg="mod">
          <ac:chgData name="이현규" userId="4a50fc40-015d-47b2-baac-03f04e76517d" providerId="ADAL" clId="{3D7B44F0-AE3A-4A7B-BE22-B57265A943C5}" dt="2022-04-19T07:04:41.053" v="7397" actId="1076"/>
          <ac:spMkLst>
            <pc:docMk/>
            <pc:sldMk cId="2431712013" sldId="266"/>
            <ac:spMk id="7" creationId="{324F28F4-6385-430B-8E8A-F80944BD8F71}"/>
          </ac:spMkLst>
        </pc:spChg>
        <pc:spChg chg="del">
          <ac:chgData name="이현규" userId="4a50fc40-015d-47b2-baac-03f04e76517d" providerId="ADAL" clId="{3D7B44F0-AE3A-4A7B-BE22-B57265A943C5}" dt="2022-04-19T07:04:57.998" v="7407" actId="478"/>
          <ac:spMkLst>
            <pc:docMk/>
            <pc:sldMk cId="2431712013" sldId="266"/>
            <ac:spMk id="10" creationId="{EA846FA3-3839-43D2-8E20-D042BE724F95}"/>
          </ac:spMkLst>
        </pc:spChg>
        <pc:spChg chg="del">
          <ac:chgData name="이현규" userId="4a50fc40-015d-47b2-baac-03f04e76517d" providerId="ADAL" clId="{3D7B44F0-AE3A-4A7B-BE22-B57265A943C5}" dt="2022-04-19T07:04:57.998" v="7407" actId="478"/>
          <ac:spMkLst>
            <pc:docMk/>
            <pc:sldMk cId="2431712013" sldId="266"/>
            <ac:spMk id="11" creationId="{789AB54A-D09F-48E2-A173-D1CD74C88F50}"/>
          </ac:spMkLst>
        </pc:spChg>
        <pc:spChg chg="mod">
          <ac:chgData name="이현규" userId="4a50fc40-015d-47b2-baac-03f04e76517d" providerId="ADAL" clId="{3D7B44F0-AE3A-4A7B-BE22-B57265A943C5}" dt="2022-04-19T07:04:55.564" v="7406" actId="404"/>
          <ac:spMkLst>
            <pc:docMk/>
            <pc:sldMk cId="2431712013" sldId="266"/>
            <ac:spMk id="12" creationId="{34E162E3-5C4B-4EB7-8BD7-0822DB76F5B7}"/>
          </ac:spMkLst>
        </pc:spChg>
        <pc:picChg chg="add del mod">
          <ac:chgData name="이현규" userId="4a50fc40-015d-47b2-baac-03f04e76517d" providerId="ADAL" clId="{3D7B44F0-AE3A-4A7B-BE22-B57265A943C5}" dt="2022-04-19T07:04:52.222" v="7401" actId="1076"/>
          <ac:picMkLst>
            <pc:docMk/>
            <pc:sldMk cId="2431712013" sldId="266"/>
            <ac:picMk id="5" creationId="{0C63D7D7-D0CA-45E0-9AC0-572A0C271F75}"/>
          </ac:picMkLst>
        </pc:picChg>
      </pc:sldChg>
      <pc:sldChg chg="delSp modSp del mod">
        <pc:chgData name="이현규" userId="4a50fc40-015d-47b2-baac-03f04e76517d" providerId="ADAL" clId="{3D7B44F0-AE3A-4A7B-BE22-B57265A943C5}" dt="2022-04-20T00:45:05.906" v="7759" actId="47"/>
        <pc:sldMkLst>
          <pc:docMk/>
          <pc:sldMk cId="2983348029" sldId="267"/>
        </pc:sldMkLst>
        <pc:picChg chg="del mod">
          <ac:chgData name="이현규" userId="4a50fc40-015d-47b2-baac-03f04e76517d" providerId="ADAL" clId="{3D7B44F0-AE3A-4A7B-BE22-B57265A943C5}" dt="2022-04-20T00:45:01.072" v="7755" actId="21"/>
          <ac:picMkLst>
            <pc:docMk/>
            <pc:sldMk cId="2983348029" sldId="267"/>
            <ac:picMk id="3" creationId="{C5B3D4AD-0067-4D1B-9904-2F21B8BD2936}"/>
          </ac:picMkLst>
        </pc:picChg>
      </pc:sldChg>
      <pc:sldChg chg="delSp modSp del mod">
        <pc:chgData name="이현규" userId="4a50fc40-015d-47b2-baac-03f04e76517d" providerId="ADAL" clId="{3D7B44F0-AE3A-4A7B-BE22-B57265A943C5}" dt="2022-04-20T00:44:55.041" v="7753" actId="47"/>
        <pc:sldMkLst>
          <pc:docMk/>
          <pc:sldMk cId="2248102812" sldId="268"/>
        </pc:sldMkLst>
        <pc:picChg chg="del mod">
          <ac:chgData name="이현규" userId="4a50fc40-015d-47b2-baac-03f04e76517d" providerId="ADAL" clId="{3D7B44F0-AE3A-4A7B-BE22-B57265A943C5}" dt="2022-04-20T00:44:43.171" v="7748" actId="21"/>
          <ac:picMkLst>
            <pc:docMk/>
            <pc:sldMk cId="2248102812" sldId="268"/>
            <ac:picMk id="3" creationId="{364BCCDB-436A-4381-A756-E46750A038A8}"/>
          </ac:picMkLst>
        </pc:picChg>
      </pc:sldChg>
      <pc:sldChg chg="del">
        <pc:chgData name="이현규" userId="4a50fc40-015d-47b2-baac-03f04e76517d" providerId="ADAL" clId="{3D7B44F0-AE3A-4A7B-BE22-B57265A943C5}" dt="2022-04-19T08:24:23.224" v="7736" actId="47"/>
        <pc:sldMkLst>
          <pc:docMk/>
          <pc:sldMk cId="249152483" sldId="272"/>
        </pc:sldMkLst>
      </pc:sldChg>
      <pc:sldChg chg="addSp delSp modSp del mod">
        <pc:chgData name="이현규" userId="4a50fc40-015d-47b2-baac-03f04e76517d" providerId="ADAL" clId="{3D7B44F0-AE3A-4A7B-BE22-B57265A943C5}" dt="2022-04-19T08:24:42.295" v="7740" actId="47"/>
        <pc:sldMkLst>
          <pc:docMk/>
          <pc:sldMk cId="2206539082" sldId="273"/>
        </pc:sldMkLst>
        <pc:spChg chg="add mod">
          <ac:chgData name="이현규" userId="4a50fc40-015d-47b2-baac-03f04e76517d" providerId="ADAL" clId="{3D7B44F0-AE3A-4A7B-BE22-B57265A943C5}" dt="2022-04-19T07:04:45.302" v="7399"/>
          <ac:spMkLst>
            <pc:docMk/>
            <pc:sldMk cId="2206539082" sldId="273"/>
            <ac:spMk id="3" creationId="{C9F575D3-19BE-4FA3-8A5F-8B8F868A012F}"/>
          </ac:spMkLst>
        </pc:spChg>
        <pc:graphicFrameChg chg="del">
          <ac:chgData name="이현규" userId="4a50fc40-015d-47b2-baac-03f04e76517d" providerId="ADAL" clId="{3D7B44F0-AE3A-4A7B-BE22-B57265A943C5}" dt="2022-04-19T07:35:46.866" v="7717" actId="21"/>
          <ac:graphicFrameMkLst>
            <pc:docMk/>
            <pc:sldMk cId="2206539082" sldId="273"/>
            <ac:graphicFrameMk id="2" creationId="{9D13F826-685D-4C21-9262-4F061928B1FD}"/>
          </ac:graphicFrameMkLst>
        </pc:graphicFrameChg>
      </pc:sldChg>
      <pc:sldChg chg="addSp delSp modSp mod">
        <pc:chgData name="이현규" userId="4a50fc40-015d-47b2-baac-03f04e76517d" providerId="ADAL" clId="{3D7B44F0-AE3A-4A7B-BE22-B57265A943C5}" dt="2022-04-15T09:02:42.798" v="7080" actId="14734"/>
        <pc:sldMkLst>
          <pc:docMk/>
          <pc:sldMk cId="1655129445" sldId="10073"/>
        </pc:sldMkLst>
        <pc:spChg chg="del">
          <ac:chgData name="이현규" userId="4a50fc40-015d-47b2-baac-03f04e76517d" providerId="ADAL" clId="{3D7B44F0-AE3A-4A7B-BE22-B57265A943C5}" dt="2022-04-15T08:58:55.608" v="6983" actId="478"/>
          <ac:spMkLst>
            <pc:docMk/>
            <pc:sldMk cId="1655129445" sldId="10073"/>
            <ac:spMk id="9" creationId="{D8E7DCFD-0B7A-4FC7-97AD-25CE0CF697F2}"/>
          </ac:spMkLst>
        </pc:spChg>
        <pc:spChg chg="add mod">
          <ac:chgData name="이현규" userId="4a50fc40-015d-47b2-baac-03f04e76517d" providerId="ADAL" clId="{3D7B44F0-AE3A-4A7B-BE22-B57265A943C5}" dt="2022-04-15T08:59:01.014" v="6984"/>
          <ac:spMkLst>
            <pc:docMk/>
            <pc:sldMk cId="1655129445" sldId="10073"/>
            <ac:spMk id="13" creationId="{73D3AC34-0DBC-4902-A342-02B9354BB87A}"/>
          </ac:spMkLst>
        </pc:spChg>
        <pc:spChg chg="mod">
          <ac:chgData name="이현규" userId="4a50fc40-015d-47b2-baac-03f04e76517d" providerId="ADAL" clId="{3D7B44F0-AE3A-4A7B-BE22-B57265A943C5}" dt="2022-04-15T09:02:34.056" v="7079" actId="1076"/>
          <ac:spMkLst>
            <pc:docMk/>
            <pc:sldMk cId="1655129445" sldId="10073"/>
            <ac:spMk id="22" creationId="{923A5634-C9F8-4EE9-95B2-A109201DB5F3}"/>
          </ac:spMkLst>
        </pc:spChg>
        <pc:graphicFrameChg chg="add mod modGraphic">
          <ac:chgData name="이현규" userId="4a50fc40-015d-47b2-baac-03f04e76517d" providerId="ADAL" clId="{3D7B44F0-AE3A-4A7B-BE22-B57265A943C5}" dt="2022-04-15T09:02:42.798" v="7080" actId="14734"/>
          <ac:graphicFrameMkLst>
            <pc:docMk/>
            <pc:sldMk cId="1655129445" sldId="10073"/>
            <ac:graphicFrameMk id="14" creationId="{0E37E785-37FC-4306-98B5-472B6CBEF8CA}"/>
          </ac:graphicFrameMkLst>
        </pc:graphicFrameChg>
        <pc:graphicFrameChg chg="add mod ord modGraphic">
          <ac:chgData name="이현규" userId="4a50fc40-015d-47b2-baac-03f04e76517d" providerId="ADAL" clId="{3D7B44F0-AE3A-4A7B-BE22-B57265A943C5}" dt="2022-04-15T09:02:31.496" v="7078" actId="14734"/>
          <ac:graphicFrameMkLst>
            <pc:docMk/>
            <pc:sldMk cId="1655129445" sldId="10073"/>
            <ac:graphicFrameMk id="15" creationId="{0A0F37A2-4436-40EA-89F6-6A349EFEBEAA}"/>
          </ac:graphicFrameMkLst>
        </pc:graphicFrameChg>
        <pc:graphicFrameChg chg="del mod">
          <ac:chgData name="이현규" userId="4a50fc40-015d-47b2-baac-03f04e76517d" providerId="ADAL" clId="{3D7B44F0-AE3A-4A7B-BE22-B57265A943C5}" dt="2022-04-15T09:00:11.264" v="7018" actId="478"/>
          <ac:graphicFrameMkLst>
            <pc:docMk/>
            <pc:sldMk cId="1655129445" sldId="10073"/>
            <ac:graphicFrameMk id="20" creationId="{51068EA9-5069-454A-820E-96B30DA7A72D}"/>
          </ac:graphicFrameMkLst>
        </pc:graphicFrameChg>
        <pc:graphicFrameChg chg="del mod modGraphic">
          <ac:chgData name="이현규" userId="4a50fc40-015d-47b2-baac-03f04e76517d" providerId="ADAL" clId="{3D7B44F0-AE3A-4A7B-BE22-B57265A943C5}" dt="2022-04-15T09:01:15.185" v="7054" actId="478"/>
          <ac:graphicFrameMkLst>
            <pc:docMk/>
            <pc:sldMk cId="1655129445" sldId="10073"/>
            <ac:graphicFrameMk id="21" creationId="{36CC776B-0F06-4E70-8BC9-353B44F86574}"/>
          </ac:graphicFrameMkLst>
        </pc:graphicFrameChg>
      </pc:sldChg>
      <pc:sldChg chg="addSp delSp modSp mod">
        <pc:chgData name="이현규" userId="4a50fc40-015d-47b2-baac-03f04e76517d" providerId="ADAL" clId="{3D7B44F0-AE3A-4A7B-BE22-B57265A943C5}" dt="2022-04-19T05:25:28.806" v="7150" actId="14734"/>
        <pc:sldMkLst>
          <pc:docMk/>
          <pc:sldMk cId="2548485878" sldId="10074"/>
        </pc:sldMkLst>
        <pc:spChg chg="mod">
          <ac:chgData name="이현규" userId="4a50fc40-015d-47b2-baac-03f04e76517d" providerId="ADAL" clId="{3D7B44F0-AE3A-4A7B-BE22-B57265A943C5}" dt="2022-04-15T09:08:50.914" v="7121" actId="2711"/>
          <ac:spMkLst>
            <pc:docMk/>
            <pc:sldMk cId="2548485878" sldId="10074"/>
            <ac:spMk id="8" creationId="{DCECF811-C04A-44FC-A782-D7B2E90AAAA2}"/>
          </ac:spMkLst>
        </pc:spChg>
        <pc:spChg chg="del">
          <ac:chgData name="이현규" userId="4a50fc40-015d-47b2-baac-03f04e76517d" providerId="ADAL" clId="{3D7B44F0-AE3A-4A7B-BE22-B57265A943C5}" dt="2022-04-15T09:02:56.018" v="7082" actId="478"/>
          <ac:spMkLst>
            <pc:docMk/>
            <pc:sldMk cId="2548485878" sldId="10074"/>
            <ac:spMk id="9" creationId="{CEA3882B-D2E8-42E3-ABA8-82251204CD7E}"/>
          </ac:spMkLst>
        </pc:spChg>
        <pc:spChg chg="mod">
          <ac:chgData name="이현규" userId="4a50fc40-015d-47b2-baac-03f04e76517d" providerId="ADAL" clId="{3D7B44F0-AE3A-4A7B-BE22-B57265A943C5}" dt="2022-04-15T09:08:50.914" v="7121" actId="2711"/>
          <ac:spMkLst>
            <pc:docMk/>
            <pc:sldMk cId="2548485878" sldId="10074"/>
            <ac:spMk id="10" creationId="{EA846FA3-3839-43D2-8E20-D042BE724F95}"/>
          </ac:spMkLst>
        </pc:spChg>
        <pc:spChg chg="mod">
          <ac:chgData name="이현규" userId="4a50fc40-015d-47b2-baac-03f04e76517d" providerId="ADAL" clId="{3D7B44F0-AE3A-4A7B-BE22-B57265A943C5}" dt="2022-04-15T09:08:50.914" v="7121" actId="2711"/>
          <ac:spMkLst>
            <pc:docMk/>
            <pc:sldMk cId="2548485878" sldId="10074"/>
            <ac:spMk id="11" creationId="{789AB54A-D09F-48E2-A173-D1CD74C88F50}"/>
          </ac:spMkLst>
        </pc:spChg>
        <pc:spChg chg="mod">
          <ac:chgData name="이현규" userId="4a50fc40-015d-47b2-baac-03f04e76517d" providerId="ADAL" clId="{3D7B44F0-AE3A-4A7B-BE22-B57265A943C5}" dt="2022-04-19T05:24:54.747" v="7149" actId="2711"/>
          <ac:spMkLst>
            <pc:docMk/>
            <pc:sldMk cId="2548485878" sldId="10074"/>
            <ac:spMk id="12" creationId="{34E162E3-5C4B-4EB7-8BD7-0822DB76F5B7}"/>
          </ac:spMkLst>
        </pc:spChg>
        <pc:spChg chg="add mod">
          <ac:chgData name="이현규" userId="4a50fc40-015d-47b2-baac-03f04e76517d" providerId="ADAL" clId="{3D7B44F0-AE3A-4A7B-BE22-B57265A943C5}" dt="2022-04-15T09:08:50.914" v="7121" actId="2711"/>
          <ac:spMkLst>
            <pc:docMk/>
            <pc:sldMk cId="2548485878" sldId="10074"/>
            <ac:spMk id="13" creationId="{1E56435B-3507-4E5B-8EF3-5B165ACD6AAE}"/>
          </ac:spMkLst>
        </pc:spChg>
        <pc:spChg chg="mod">
          <ac:chgData name="이현규" userId="4a50fc40-015d-47b2-baac-03f04e76517d" providerId="ADAL" clId="{3D7B44F0-AE3A-4A7B-BE22-B57265A943C5}" dt="2022-04-15T09:08:50.914" v="7121" actId="2711"/>
          <ac:spMkLst>
            <pc:docMk/>
            <pc:sldMk cId="2548485878" sldId="10074"/>
            <ac:spMk id="82" creationId="{2E422BE8-784B-47CE-A673-B204183428EE}"/>
          </ac:spMkLst>
        </pc:spChg>
        <pc:graphicFrameChg chg="del mod modGraphic">
          <ac:chgData name="이현규" userId="4a50fc40-015d-47b2-baac-03f04e76517d" providerId="ADAL" clId="{3D7B44F0-AE3A-4A7B-BE22-B57265A943C5}" dt="2022-04-15T09:03:51.833" v="7097" actId="478"/>
          <ac:graphicFrameMkLst>
            <pc:docMk/>
            <pc:sldMk cId="2548485878" sldId="10074"/>
            <ac:graphicFrameMk id="6" creationId="{90449787-4410-47CF-8025-BA2AC6F2AB0C}"/>
          </ac:graphicFrameMkLst>
        </pc:graphicFrameChg>
        <pc:graphicFrameChg chg="del mod modGraphic">
          <ac:chgData name="이현규" userId="4a50fc40-015d-47b2-baac-03f04e76517d" providerId="ADAL" clId="{3D7B44F0-AE3A-4A7B-BE22-B57265A943C5}" dt="2022-04-15T09:04:34.332" v="7111" actId="478"/>
          <ac:graphicFrameMkLst>
            <pc:docMk/>
            <pc:sldMk cId="2548485878" sldId="10074"/>
            <ac:graphicFrameMk id="7" creationId="{01400C81-0D6C-4C35-9DEA-36E6FF955911}"/>
          </ac:graphicFrameMkLst>
        </pc:graphicFrameChg>
        <pc:graphicFrameChg chg="add mod modGraphic">
          <ac:chgData name="이현규" userId="4a50fc40-015d-47b2-baac-03f04e76517d" providerId="ADAL" clId="{3D7B44F0-AE3A-4A7B-BE22-B57265A943C5}" dt="2022-04-19T05:25:28.806" v="7150" actId="14734"/>
          <ac:graphicFrameMkLst>
            <pc:docMk/>
            <pc:sldMk cId="2548485878" sldId="10074"/>
            <ac:graphicFrameMk id="14" creationId="{AD76EDB8-25F1-4494-94EC-C71B1D36B367}"/>
          </ac:graphicFrameMkLst>
        </pc:graphicFrameChg>
        <pc:graphicFrameChg chg="add mod ord modGraphic">
          <ac:chgData name="이현규" userId="4a50fc40-015d-47b2-baac-03f04e76517d" providerId="ADAL" clId="{3D7B44F0-AE3A-4A7B-BE22-B57265A943C5}" dt="2022-04-15T09:09:08.833" v="7122" actId="2711"/>
          <ac:graphicFrameMkLst>
            <pc:docMk/>
            <pc:sldMk cId="2548485878" sldId="10074"/>
            <ac:graphicFrameMk id="15" creationId="{BC99EA24-B1B0-4EC3-A851-3C483C7224EF}"/>
          </ac:graphicFrameMkLst>
        </pc:graphicFrameChg>
      </pc:sldChg>
      <pc:sldChg chg="addSp delSp modSp mod">
        <pc:chgData name="이현규" userId="4a50fc40-015d-47b2-baac-03f04e76517d" providerId="ADAL" clId="{3D7B44F0-AE3A-4A7B-BE22-B57265A943C5}" dt="2022-04-19T07:17:27.557" v="7588" actId="14734"/>
        <pc:sldMkLst>
          <pc:docMk/>
          <pc:sldMk cId="3116424278" sldId="10076"/>
        </pc:sldMkLst>
        <pc:spChg chg="mod">
          <ac:chgData name="이현규" userId="4a50fc40-015d-47b2-baac-03f04e76517d" providerId="ADAL" clId="{3D7B44F0-AE3A-4A7B-BE22-B57265A943C5}" dt="2022-04-19T07:16:33.420" v="7560" actId="1035"/>
          <ac:spMkLst>
            <pc:docMk/>
            <pc:sldMk cId="3116424278" sldId="10076"/>
            <ac:spMk id="13" creationId="{E28D6946-C8BE-4823-BEC6-77F0C07B1AA4}"/>
          </ac:spMkLst>
        </pc:spChg>
        <pc:spChg chg="del">
          <ac:chgData name="이현규" userId="4a50fc40-015d-47b2-baac-03f04e76517d" providerId="ADAL" clId="{3D7B44F0-AE3A-4A7B-BE22-B57265A943C5}" dt="2022-04-19T07:16:04.168" v="7519" actId="478"/>
          <ac:spMkLst>
            <pc:docMk/>
            <pc:sldMk cId="3116424278" sldId="10076"/>
            <ac:spMk id="15" creationId="{1E4A8D88-47C7-48C9-8340-CFC7AD298EF4}"/>
          </ac:spMkLst>
        </pc:spChg>
        <pc:spChg chg="add mod">
          <ac:chgData name="이현규" userId="4a50fc40-015d-47b2-baac-03f04e76517d" providerId="ADAL" clId="{3D7B44F0-AE3A-4A7B-BE22-B57265A943C5}" dt="2022-04-19T07:16:00.206" v="7518"/>
          <ac:spMkLst>
            <pc:docMk/>
            <pc:sldMk cId="3116424278" sldId="10076"/>
            <ac:spMk id="16" creationId="{1469AD4F-6148-47AB-B29F-02E6CA190BBC}"/>
          </ac:spMkLst>
        </pc:spChg>
        <pc:graphicFrameChg chg="mod modGraphic">
          <ac:chgData name="이현규" userId="4a50fc40-015d-47b2-baac-03f04e76517d" providerId="ADAL" clId="{3D7B44F0-AE3A-4A7B-BE22-B57265A943C5}" dt="2022-04-19T07:16:42.122" v="7562" actId="14100"/>
          <ac:graphicFrameMkLst>
            <pc:docMk/>
            <pc:sldMk cId="3116424278" sldId="10076"/>
            <ac:graphicFrameMk id="6" creationId="{CFD8F1AD-EE19-464F-BE22-696836FD50ED}"/>
          </ac:graphicFrameMkLst>
        </pc:graphicFrameChg>
        <pc:graphicFrameChg chg="mod modGraphic">
          <ac:chgData name="이현규" userId="4a50fc40-015d-47b2-baac-03f04e76517d" providerId="ADAL" clId="{3D7B44F0-AE3A-4A7B-BE22-B57265A943C5}" dt="2022-04-19T07:17:27.557" v="7588" actId="14734"/>
          <ac:graphicFrameMkLst>
            <pc:docMk/>
            <pc:sldMk cId="3116424278" sldId="10076"/>
            <ac:graphicFrameMk id="7" creationId="{D2319D57-3800-4C8A-95F8-F4B4EDC59429}"/>
          </ac:graphicFrameMkLst>
        </pc:graphicFrameChg>
        <pc:picChg chg="mod">
          <ac:chgData name="이현규" userId="4a50fc40-015d-47b2-baac-03f04e76517d" providerId="ADAL" clId="{3D7B44F0-AE3A-4A7B-BE22-B57265A943C5}" dt="2022-04-19T07:16:51.223" v="7579" actId="1035"/>
          <ac:picMkLst>
            <pc:docMk/>
            <pc:sldMk cId="3116424278" sldId="10076"/>
            <ac:picMk id="8" creationId="{ADE84375-2B14-42C3-B41C-000DBEB8BD28}"/>
          </ac:picMkLst>
        </pc:picChg>
      </pc:sldChg>
      <pc:sldChg chg="addSp delSp modSp mod">
        <pc:chgData name="이현규" userId="4a50fc40-015d-47b2-baac-03f04e76517d" providerId="ADAL" clId="{3D7B44F0-AE3A-4A7B-BE22-B57265A943C5}" dt="2022-04-19T07:19:04.238" v="7634" actId="14734"/>
        <pc:sldMkLst>
          <pc:docMk/>
          <pc:sldMk cId="1353344285" sldId="10077"/>
        </pc:sldMkLst>
        <pc:spChg chg="mod">
          <ac:chgData name="이현규" userId="4a50fc40-015d-47b2-baac-03f04e76517d" providerId="ADAL" clId="{3D7B44F0-AE3A-4A7B-BE22-B57265A943C5}" dt="2022-04-19T07:18:36.457" v="7621" actId="1076"/>
          <ac:spMkLst>
            <pc:docMk/>
            <pc:sldMk cId="1353344285" sldId="10077"/>
            <ac:spMk id="13" creationId="{8CF84841-71E0-4449-AA87-425899F1B263}"/>
          </ac:spMkLst>
        </pc:spChg>
        <pc:spChg chg="del">
          <ac:chgData name="이현규" userId="4a50fc40-015d-47b2-baac-03f04e76517d" providerId="ADAL" clId="{3D7B44F0-AE3A-4A7B-BE22-B57265A943C5}" dt="2022-04-19T07:18:10.378" v="7613" actId="478"/>
          <ac:spMkLst>
            <pc:docMk/>
            <pc:sldMk cId="1353344285" sldId="10077"/>
            <ac:spMk id="14" creationId="{8D3A590F-DFB8-45B5-9A94-990626A22497}"/>
          </ac:spMkLst>
        </pc:spChg>
        <pc:spChg chg="add mod">
          <ac:chgData name="이현규" userId="4a50fc40-015d-47b2-baac-03f04e76517d" providerId="ADAL" clId="{3D7B44F0-AE3A-4A7B-BE22-B57265A943C5}" dt="2022-04-19T07:17:36.023" v="7589"/>
          <ac:spMkLst>
            <pc:docMk/>
            <pc:sldMk cId="1353344285" sldId="10077"/>
            <ac:spMk id="15" creationId="{303DBD49-7E28-4947-A3BB-3F9C66DF1B91}"/>
          </ac:spMkLst>
        </pc:spChg>
        <pc:graphicFrameChg chg="mod modGraphic">
          <ac:chgData name="이현규" userId="4a50fc40-015d-47b2-baac-03f04e76517d" providerId="ADAL" clId="{3D7B44F0-AE3A-4A7B-BE22-B57265A943C5}" dt="2022-04-19T07:19:04.238" v="7634" actId="14734"/>
          <ac:graphicFrameMkLst>
            <pc:docMk/>
            <pc:sldMk cId="1353344285" sldId="10077"/>
            <ac:graphicFrameMk id="6" creationId="{42A86C3B-6680-493E-87DF-D19150CBBCC1}"/>
          </ac:graphicFrameMkLst>
        </pc:graphicFrameChg>
        <pc:graphicFrameChg chg="mod modGraphic">
          <ac:chgData name="이현규" userId="4a50fc40-015d-47b2-baac-03f04e76517d" providerId="ADAL" clId="{3D7B44F0-AE3A-4A7B-BE22-B57265A943C5}" dt="2022-04-19T07:18:53.626" v="7633" actId="14100"/>
          <ac:graphicFrameMkLst>
            <pc:docMk/>
            <pc:sldMk cId="1353344285" sldId="10077"/>
            <ac:graphicFrameMk id="7" creationId="{A26D7A80-F598-4701-83E0-597A1761E846}"/>
          </ac:graphicFrameMkLst>
        </pc:graphicFrameChg>
        <pc:picChg chg="mod">
          <ac:chgData name="이현규" userId="4a50fc40-015d-47b2-baac-03f04e76517d" providerId="ADAL" clId="{3D7B44F0-AE3A-4A7B-BE22-B57265A943C5}" dt="2022-04-19T07:18:42.416" v="7631" actId="1038"/>
          <ac:picMkLst>
            <pc:docMk/>
            <pc:sldMk cId="1353344285" sldId="10077"/>
            <ac:picMk id="8" creationId="{1CB8B60D-981F-4E5F-B36C-E69202ECA8AC}"/>
          </ac:picMkLst>
        </pc:picChg>
      </pc:sldChg>
      <pc:sldChg chg="addSp delSp modSp mod">
        <pc:chgData name="이현규" userId="4a50fc40-015d-47b2-baac-03f04e76517d" providerId="ADAL" clId="{3D7B44F0-AE3A-4A7B-BE22-B57265A943C5}" dt="2022-04-19T07:20:17.903" v="7705" actId="6549"/>
        <pc:sldMkLst>
          <pc:docMk/>
          <pc:sldMk cId="1161339119" sldId="10078"/>
        </pc:sldMkLst>
        <pc:spChg chg="del">
          <ac:chgData name="이현규" userId="4a50fc40-015d-47b2-baac-03f04e76517d" providerId="ADAL" clId="{3D7B44F0-AE3A-4A7B-BE22-B57265A943C5}" dt="2022-04-19T07:19:22.628" v="7636" actId="478"/>
          <ac:spMkLst>
            <pc:docMk/>
            <pc:sldMk cId="1161339119" sldId="10078"/>
            <ac:spMk id="13" creationId="{F2270A40-0A7F-4E50-8DF9-18682DE35B8F}"/>
          </ac:spMkLst>
        </pc:spChg>
        <pc:spChg chg="add mod">
          <ac:chgData name="이현규" userId="4a50fc40-015d-47b2-baac-03f04e76517d" providerId="ADAL" clId="{3D7B44F0-AE3A-4A7B-BE22-B57265A943C5}" dt="2022-04-19T07:19:19.960" v="7635"/>
          <ac:spMkLst>
            <pc:docMk/>
            <pc:sldMk cId="1161339119" sldId="10078"/>
            <ac:spMk id="14" creationId="{50EE4FC8-F1E5-4AA3-82F3-B0F301366961}"/>
          </ac:spMkLst>
        </pc:spChg>
        <pc:graphicFrameChg chg="mod modGraphic">
          <ac:chgData name="이현규" userId="4a50fc40-015d-47b2-baac-03f04e76517d" providerId="ADAL" clId="{3D7B44F0-AE3A-4A7B-BE22-B57265A943C5}" dt="2022-04-19T07:20:07.284" v="7703" actId="14734"/>
          <ac:graphicFrameMkLst>
            <pc:docMk/>
            <pc:sldMk cId="1161339119" sldId="10078"/>
            <ac:graphicFrameMk id="6" creationId="{AF67DFAA-BE47-419C-BF0E-AEE412200603}"/>
          </ac:graphicFrameMkLst>
        </pc:graphicFrameChg>
        <pc:graphicFrameChg chg="mod modGraphic">
          <ac:chgData name="이현규" userId="4a50fc40-015d-47b2-baac-03f04e76517d" providerId="ADAL" clId="{3D7B44F0-AE3A-4A7B-BE22-B57265A943C5}" dt="2022-04-19T07:20:17.903" v="7705" actId="6549"/>
          <ac:graphicFrameMkLst>
            <pc:docMk/>
            <pc:sldMk cId="1161339119" sldId="10078"/>
            <ac:graphicFrameMk id="7" creationId="{0C907117-6458-476C-820D-AF68C4F80077}"/>
          </ac:graphicFrameMkLst>
        </pc:graphicFrameChg>
        <pc:graphicFrameChg chg="mod">
          <ac:chgData name="이현규" userId="4a50fc40-015d-47b2-baac-03f04e76517d" providerId="ADAL" clId="{3D7B44F0-AE3A-4A7B-BE22-B57265A943C5}" dt="2022-04-19T07:20:10.813" v="7704" actId="1035"/>
          <ac:graphicFrameMkLst>
            <pc:docMk/>
            <pc:sldMk cId="1161339119" sldId="10078"/>
            <ac:graphicFrameMk id="8" creationId="{3D35E92A-975A-4322-85FC-56593F747C60}"/>
          </ac:graphicFrameMkLst>
        </pc:graphicFrameChg>
        <pc:graphicFrameChg chg="mod modGraphic">
          <ac:chgData name="이현규" userId="4a50fc40-015d-47b2-baac-03f04e76517d" providerId="ADAL" clId="{3D7B44F0-AE3A-4A7B-BE22-B57265A943C5}" dt="2022-04-19T07:19:46.661" v="7663" actId="1036"/>
          <ac:graphicFrameMkLst>
            <pc:docMk/>
            <pc:sldMk cId="1161339119" sldId="10078"/>
            <ac:graphicFrameMk id="9" creationId="{06749717-9D3C-4CC7-B815-F93683D943DA}"/>
          </ac:graphicFrameMkLst>
        </pc:graphicFrameChg>
      </pc:sldChg>
      <pc:sldChg chg="addSp delSp modSp del mod ord">
        <pc:chgData name="이현규" userId="4a50fc40-015d-47b2-baac-03f04e76517d" providerId="ADAL" clId="{3D7B44F0-AE3A-4A7B-BE22-B57265A943C5}" dt="2022-04-19T07:02:09.196" v="7384" actId="47"/>
        <pc:sldMkLst>
          <pc:docMk/>
          <pc:sldMk cId="1630488238" sldId="10079"/>
        </pc:sldMkLst>
        <pc:spChg chg="del mod">
          <ac:chgData name="이현규" userId="4a50fc40-015d-47b2-baac-03f04e76517d" providerId="ADAL" clId="{3D7B44F0-AE3A-4A7B-BE22-B57265A943C5}" dt="2022-04-19T06:59:58.169" v="7236" actId="478"/>
          <ac:spMkLst>
            <pc:docMk/>
            <pc:sldMk cId="1630488238" sldId="10079"/>
            <ac:spMk id="6" creationId="{7A927A6E-4C53-44A8-8BBF-2D4D9CAEFE62}"/>
          </ac:spMkLst>
        </pc:spChg>
        <pc:spChg chg="del">
          <ac:chgData name="이현규" userId="4a50fc40-015d-47b2-baac-03f04e76517d" providerId="ADAL" clId="{3D7B44F0-AE3A-4A7B-BE22-B57265A943C5}" dt="2022-04-19T07:00:08.414" v="7237" actId="21"/>
          <ac:spMkLst>
            <pc:docMk/>
            <pc:sldMk cId="1630488238" sldId="10079"/>
            <ac:spMk id="9" creationId="{26BF35E9-4CB0-4108-9B54-E0945EC6E89F}"/>
          </ac:spMkLst>
        </pc:spChg>
        <pc:spChg chg="add del mod">
          <ac:chgData name="이현규" userId="4a50fc40-015d-47b2-baac-03f04e76517d" providerId="ADAL" clId="{3D7B44F0-AE3A-4A7B-BE22-B57265A943C5}" dt="2022-04-19T06:55:50.892" v="7205"/>
          <ac:spMkLst>
            <pc:docMk/>
            <pc:sldMk cId="1630488238" sldId="10079"/>
            <ac:spMk id="11" creationId="{05BCD5B6-FA60-4E90-AB3B-12A14D97D93A}"/>
          </ac:spMkLst>
        </pc:spChg>
        <pc:spChg chg="del">
          <ac:chgData name="이현규" userId="4a50fc40-015d-47b2-baac-03f04e76517d" providerId="ADAL" clId="{3D7B44F0-AE3A-4A7B-BE22-B57265A943C5}" dt="2022-04-19T07:00:08.414" v="7237" actId="21"/>
          <ac:spMkLst>
            <pc:docMk/>
            <pc:sldMk cId="1630488238" sldId="10079"/>
            <ac:spMk id="13" creationId="{5B1388D1-98C8-46A3-BF24-8C7371585874}"/>
          </ac:spMkLst>
        </pc:spChg>
        <pc:spChg chg="add mod">
          <ac:chgData name="이현규" userId="4a50fc40-015d-47b2-baac-03f04e76517d" providerId="ADAL" clId="{3D7B44F0-AE3A-4A7B-BE22-B57265A943C5}" dt="2022-04-19T06:55:53.430" v="7207"/>
          <ac:spMkLst>
            <pc:docMk/>
            <pc:sldMk cId="1630488238" sldId="10079"/>
            <ac:spMk id="16" creationId="{A0C41C21-3606-4FA7-B66D-8EFA1C8BF5BD}"/>
          </ac:spMkLst>
        </pc:spChg>
        <pc:picChg chg="del">
          <ac:chgData name="이현규" userId="4a50fc40-015d-47b2-baac-03f04e76517d" providerId="ADAL" clId="{3D7B44F0-AE3A-4A7B-BE22-B57265A943C5}" dt="2022-04-19T07:00:08.414" v="7237" actId="21"/>
          <ac:picMkLst>
            <pc:docMk/>
            <pc:sldMk cId="1630488238" sldId="10079"/>
            <ac:picMk id="7" creationId="{E27F4B27-60C2-4EF6-AE36-2647CC03A785}"/>
          </ac:picMkLst>
        </pc:picChg>
        <pc:picChg chg="del">
          <ac:chgData name="이현규" userId="4a50fc40-015d-47b2-baac-03f04e76517d" providerId="ADAL" clId="{3D7B44F0-AE3A-4A7B-BE22-B57265A943C5}" dt="2022-04-19T07:00:08.414" v="7237" actId="21"/>
          <ac:picMkLst>
            <pc:docMk/>
            <pc:sldMk cId="1630488238" sldId="10079"/>
            <ac:picMk id="8" creationId="{08CA473D-DAEE-48CB-A641-D40471AD40E6}"/>
          </ac:picMkLst>
        </pc:picChg>
      </pc:sldChg>
      <pc:sldChg chg="modSp mod">
        <pc:chgData name="이현규" userId="4a50fc40-015d-47b2-baac-03f04e76517d" providerId="ADAL" clId="{3D7B44F0-AE3A-4A7B-BE22-B57265A943C5}" dt="2022-04-20T05:25:38.040" v="8073" actId="6549"/>
        <pc:sldMkLst>
          <pc:docMk/>
          <pc:sldMk cId="4212498917" sldId="10084"/>
        </pc:sldMkLst>
        <pc:spChg chg="mod">
          <ac:chgData name="이현규" userId="4a50fc40-015d-47b2-baac-03f04e76517d" providerId="ADAL" clId="{3D7B44F0-AE3A-4A7B-BE22-B57265A943C5}" dt="2022-04-20T05:24:06.331" v="7999"/>
          <ac:spMkLst>
            <pc:docMk/>
            <pc:sldMk cId="4212498917" sldId="10084"/>
            <ac:spMk id="26" creationId="{4754CD3B-DE70-4C50-B93D-4C0945F5C4C1}"/>
          </ac:spMkLst>
        </pc:spChg>
        <pc:spChg chg="mod">
          <ac:chgData name="이현규" userId="4a50fc40-015d-47b2-baac-03f04e76517d" providerId="ADAL" clId="{3D7B44F0-AE3A-4A7B-BE22-B57265A943C5}" dt="2022-04-20T05:25:04.003" v="8052"/>
          <ac:spMkLst>
            <pc:docMk/>
            <pc:sldMk cId="4212498917" sldId="10084"/>
            <ac:spMk id="29" creationId="{95986468-D402-4110-88B0-AD327E226236}"/>
          </ac:spMkLst>
        </pc:spChg>
        <pc:spChg chg="mod">
          <ac:chgData name="이현규" userId="4a50fc40-015d-47b2-baac-03f04e76517d" providerId="ADAL" clId="{3D7B44F0-AE3A-4A7B-BE22-B57265A943C5}" dt="2022-04-20T05:24:08.602" v="8006"/>
          <ac:spMkLst>
            <pc:docMk/>
            <pc:sldMk cId="4212498917" sldId="10084"/>
            <ac:spMk id="35" creationId="{17A47BD9-31D0-4214-B981-40939CD5DA6B}"/>
          </ac:spMkLst>
        </pc:spChg>
        <pc:spChg chg="mod">
          <ac:chgData name="이현규" userId="4a50fc40-015d-47b2-baac-03f04e76517d" providerId="ADAL" clId="{3D7B44F0-AE3A-4A7B-BE22-B57265A943C5}" dt="2022-04-19T02:02:33.823" v="7126" actId="207"/>
          <ac:spMkLst>
            <pc:docMk/>
            <pc:sldMk cId="4212498917" sldId="10084"/>
            <ac:spMk id="38" creationId="{E166E2B6-5DF8-41F5-A36B-6720221C1F4F}"/>
          </ac:spMkLst>
        </pc:spChg>
        <pc:spChg chg="mod">
          <ac:chgData name="이현규" userId="4a50fc40-015d-47b2-baac-03f04e76517d" providerId="ADAL" clId="{3D7B44F0-AE3A-4A7B-BE22-B57265A943C5}" dt="2022-04-20T05:24:21.487" v="8015"/>
          <ac:spMkLst>
            <pc:docMk/>
            <pc:sldMk cId="4212498917" sldId="10084"/>
            <ac:spMk id="43" creationId="{639FDDCC-A688-4AB1-A047-CDD7238DA767}"/>
          </ac:spMkLst>
        </pc:spChg>
        <pc:spChg chg="mod">
          <ac:chgData name="이현규" userId="4a50fc40-015d-47b2-baac-03f04e76517d" providerId="ADAL" clId="{3D7B44F0-AE3A-4A7B-BE22-B57265A943C5}" dt="2022-04-20T05:25:15.094" v="8059"/>
          <ac:spMkLst>
            <pc:docMk/>
            <pc:sldMk cId="4212498917" sldId="10084"/>
            <ac:spMk id="49" creationId="{D35C8254-4543-4020-B548-19FD0C6998A8}"/>
          </ac:spMkLst>
        </pc:spChg>
        <pc:spChg chg="mod">
          <ac:chgData name="이현규" userId="4a50fc40-015d-47b2-baac-03f04e76517d" providerId="ADAL" clId="{3D7B44F0-AE3A-4A7B-BE22-B57265A943C5}" dt="2022-04-20T05:24:46.466" v="8045"/>
          <ac:spMkLst>
            <pc:docMk/>
            <pc:sldMk cId="4212498917" sldId="10084"/>
            <ac:spMk id="50" creationId="{368FF93C-8F26-48F1-8415-B423560226EF}"/>
          </ac:spMkLst>
        </pc:spChg>
        <pc:spChg chg="mod">
          <ac:chgData name="이현규" userId="4a50fc40-015d-47b2-baac-03f04e76517d" providerId="ADAL" clId="{3D7B44F0-AE3A-4A7B-BE22-B57265A943C5}" dt="2022-04-20T05:24:24.661" v="8024"/>
          <ac:spMkLst>
            <pc:docMk/>
            <pc:sldMk cId="4212498917" sldId="10084"/>
            <ac:spMk id="51" creationId="{35BCE9F6-D7DF-491E-9222-98871DA58FBB}"/>
          </ac:spMkLst>
        </pc:spChg>
        <pc:spChg chg="mod">
          <ac:chgData name="이현규" userId="4a50fc40-015d-47b2-baac-03f04e76517d" providerId="ADAL" clId="{3D7B44F0-AE3A-4A7B-BE22-B57265A943C5}" dt="2022-04-20T05:25:18.161" v="8066"/>
          <ac:spMkLst>
            <pc:docMk/>
            <pc:sldMk cId="4212498917" sldId="10084"/>
            <ac:spMk id="55" creationId="{D425B25E-F74D-460E-A256-0372C8F99BDF}"/>
          </ac:spMkLst>
        </pc:spChg>
        <pc:spChg chg="mod">
          <ac:chgData name="이현규" userId="4a50fc40-015d-47b2-baac-03f04e76517d" providerId="ADAL" clId="{3D7B44F0-AE3A-4A7B-BE22-B57265A943C5}" dt="2022-04-20T05:25:38.040" v="8073" actId="6549"/>
          <ac:spMkLst>
            <pc:docMk/>
            <pc:sldMk cId="4212498917" sldId="10084"/>
            <ac:spMk id="56" creationId="{5244DD54-6D99-41D7-BB41-AFCA8C1CE511}"/>
          </ac:spMkLst>
        </pc:spChg>
      </pc:sldChg>
      <pc:sldChg chg="delSp modSp mod">
        <pc:chgData name="이현규" userId="4a50fc40-015d-47b2-baac-03f04e76517d" providerId="ADAL" clId="{3D7B44F0-AE3A-4A7B-BE22-B57265A943C5}" dt="2022-04-19T04:49:34.116" v="7143" actId="20577"/>
        <pc:sldMkLst>
          <pc:docMk/>
          <pc:sldMk cId="322974969" sldId="10085"/>
        </pc:sldMkLst>
        <pc:spChg chg="mod">
          <ac:chgData name="이현규" userId="4a50fc40-015d-47b2-baac-03f04e76517d" providerId="ADAL" clId="{3D7B44F0-AE3A-4A7B-BE22-B57265A943C5}" dt="2022-04-11T02:24:04.706" v="1135"/>
          <ac:spMkLst>
            <pc:docMk/>
            <pc:sldMk cId="322974969" sldId="10085"/>
            <ac:spMk id="15" creationId="{EF2B0F30-DF1A-4684-A50C-DBC81AD8CE05}"/>
          </ac:spMkLst>
        </pc:spChg>
        <pc:spChg chg="mod">
          <ac:chgData name="이현규" userId="4a50fc40-015d-47b2-baac-03f04e76517d" providerId="ADAL" clId="{3D7B44F0-AE3A-4A7B-BE22-B57265A943C5}" dt="2022-04-11T02:20:32.998" v="1054" actId="14100"/>
          <ac:spMkLst>
            <pc:docMk/>
            <pc:sldMk cId="322974969" sldId="10085"/>
            <ac:spMk id="17" creationId="{617FE334-FFAA-48F9-BE39-E697522AA7CB}"/>
          </ac:spMkLst>
        </pc:spChg>
        <pc:spChg chg="mod">
          <ac:chgData name="이현규" userId="4a50fc40-015d-47b2-baac-03f04e76517d" providerId="ADAL" clId="{3D7B44F0-AE3A-4A7B-BE22-B57265A943C5}" dt="2022-04-11T02:23:47.088" v="1128" actId="1076"/>
          <ac:spMkLst>
            <pc:docMk/>
            <pc:sldMk cId="322974969" sldId="10085"/>
            <ac:spMk id="18" creationId="{D8BB6917-8901-4606-B2CC-AA6CB22063FC}"/>
          </ac:spMkLst>
        </pc:spChg>
        <pc:spChg chg="mod">
          <ac:chgData name="이현규" userId="4a50fc40-015d-47b2-baac-03f04e76517d" providerId="ADAL" clId="{3D7B44F0-AE3A-4A7B-BE22-B57265A943C5}" dt="2022-04-11T02:23:40.840" v="1127" actId="1076"/>
          <ac:spMkLst>
            <pc:docMk/>
            <pc:sldMk cId="322974969" sldId="10085"/>
            <ac:spMk id="19" creationId="{5E7A38EA-8E19-4EC3-8033-798818CA32D0}"/>
          </ac:spMkLst>
        </pc:spChg>
        <pc:spChg chg="del">
          <ac:chgData name="이현규" userId="4a50fc40-015d-47b2-baac-03f04e76517d" providerId="ADAL" clId="{3D7B44F0-AE3A-4A7B-BE22-B57265A943C5}" dt="2022-04-11T02:19:52.765" v="1019" actId="478"/>
          <ac:spMkLst>
            <pc:docMk/>
            <pc:sldMk cId="322974969" sldId="10085"/>
            <ac:spMk id="20" creationId="{F9DEF469-8E6C-427E-94C8-CAFDC2A24D12}"/>
          </ac:spMkLst>
        </pc:spChg>
        <pc:spChg chg="mod">
          <ac:chgData name="이현규" userId="4a50fc40-015d-47b2-baac-03f04e76517d" providerId="ADAL" clId="{3D7B44F0-AE3A-4A7B-BE22-B57265A943C5}" dt="2022-04-19T04:49:22.272" v="7132" actId="20577"/>
          <ac:spMkLst>
            <pc:docMk/>
            <pc:sldMk cId="322974969" sldId="10085"/>
            <ac:spMk id="21" creationId="{DA1950B6-E4AF-49F8-B190-C4D3FFC555DB}"/>
          </ac:spMkLst>
        </pc:spChg>
        <pc:spChg chg="mod">
          <ac:chgData name="이현규" userId="4a50fc40-015d-47b2-baac-03f04e76517d" providerId="ADAL" clId="{3D7B44F0-AE3A-4A7B-BE22-B57265A943C5}" dt="2022-04-11T02:21:24.243" v="1092" actId="14100"/>
          <ac:spMkLst>
            <pc:docMk/>
            <pc:sldMk cId="322974969" sldId="10085"/>
            <ac:spMk id="22" creationId="{6C97AA35-A756-4B3B-845F-5863FE9600FA}"/>
          </ac:spMkLst>
        </pc:spChg>
        <pc:spChg chg="mod">
          <ac:chgData name="이현규" userId="4a50fc40-015d-47b2-baac-03f04e76517d" providerId="ADAL" clId="{3D7B44F0-AE3A-4A7B-BE22-B57265A943C5}" dt="2022-04-11T02:23:47.088" v="1128" actId="1076"/>
          <ac:spMkLst>
            <pc:docMk/>
            <pc:sldMk cId="322974969" sldId="10085"/>
            <ac:spMk id="23" creationId="{DC8AD790-B45B-41E7-81C8-5723BB97931C}"/>
          </ac:spMkLst>
        </pc:spChg>
        <pc:spChg chg="mod">
          <ac:chgData name="이현규" userId="4a50fc40-015d-47b2-baac-03f04e76517d" providerId="ADAL" clId="{3D7B44F0-AE3A-4A7B-BE22-B57265A943C5}" dt="2022-04-11T02:23:40.840" v="1127" actId="1076"/>
          <ac:spMkLst>
            <pc:docMk/>
            <pc:sldMk cId="322974969" sldId="10085"/>
            <ac:spMk id="24" creationId="{F3F1C1BF-E975-4322-A96D-FEA3A73447B2}"/>
          </ac:spMkLst>
        </pc:spChg>
        <pc:spChg chg="del">
          <ac:chgData name="이현규" userId="4a50fc40-015d-47b2-baac-03f04e76517d" providerId="ADAL" clId="{3D7B44F0-AE3A-4A7B-BE22-B57265A943C5}" dt="2022-04-11T02:19:52.765" v="1019" actId="478"/>
          <ac:spMkLst>
            <pc:docMk/>
            <pc:sldMk cId="322974969" sldId="10085"/>
            <ac:spMk id="25" creationId="{F795C39C-6F45-47F7-A263-9F70D77ED718}"/>
          </ac:spMkLst>
        </pc:spChg>
        <pc:spChg chg="mod">
          <ac:chgData name="이현규" userId="4a50fc40-015d-47b2-baac-03f04e76517d" providerId="ADAL" clId="{3D7B44F0-AE3A-4A7B-BE22-B57265A943C5}" dt="2022-04-19T04:49:34.116" v="7143" actId="20577"/>
          <ac:spMkLst>
            <pc:docMk/>
            <pc:sldMk cId="322974969" sldId="10085"/>
            <ac:spMk id="26" creationId="{B5D0762E-0787-4FD2-9AF0-5232BAF5577E}"/>
          </ac:spMkLst>
        </pc:spChg>
        <pc:spChg chg="mod">
          <ac:chgData name="이현규" userId="4a50fc40-015d-47b2-baac-03f04e76517d" providerId="ADAL" clId="{3D7B44F0-AE3A-4A7B-BE22-B57265A943C5}" dt="2022-04-19T04:49:30.390" v="7140" actId="20577"/>
          <ac:spMkLst>
            <pc:docMk/>
            <pc:sldMk cId="322974969" sldId="10085"/>
            <ac:spMk id="27" creationId="{8F36ADE3-BF6C-4565-97EA-B6B0AA4D7E8A}"/>
          </ac:spMkLst>
        </pc:spChg>
        <pc:spChg chg="del">
          <ac:chgData name="이현규" userId="4a50fc40-015d-47b2-baac-03f04e76517d" providerId="ADAL" clId="{3D7B44F0-AE3A-4A7B-BE22-B57265A943C5}" dt="2022-04-11T02:19:55.024" v="1020" actId="478"/>
          <ac:spMkLst>
            <pc:docMk/>
            <pc:sldMk cId="322974969" sldId="10085"/>
            <ac:spMk id="28" creationId="{A463ED12-B2F6-4874-94A7-1D2EC075219A}"/>
          </ac:spMkLst>
        </pc:spChg>
      </pc:sldChg>
      <pc:sldChg chg="addSp delSp modSp del mod">
        <pc:chgData name="이현규" userId="4a50fc40-015d-47b2-baac-03f04e76517d" providerId="ADAL" clId="{3D7B44F0-AE3A-4A7B-BE22-B57265A943C5}" dt="2022-04-15T04:26:37.473" v="4785" actId="47"/>
        <pc:sldMkLst>
          <pc:docMk/>
          <pc:sldMk cId="38608248" sldId="10087"/>
        </pc:sldMkLst>
        <pc:spChg chg="del mod">
          <ac:chgData name="이현규" userId="4a50fc40-015d-47b2-baac-03f04e76517d" providerId="ADAL" clId="{3D7B44F0-AE3A-4A7B-BE22-B57265A943C5}" dt="2022-04-11T08:17:54.204" v="3021" actId="478"/>
          <ac:spMkLst>
            <pc:docMk/>
            <pc:sldMk cId="38608248" sldId="10087"/>
            <ac:spMk id="2" creationId="{719AC52E-20C3-41B4-9C1A-8C8A11C8BD9D}"/>
          </ac:spMkLst>
        </pc:spChg>
        <pc:spChg chg="del">
          <ac:chgData name="이현규" userId="4a50fc40-015d-47b2-baac-03f04e76517d" providerId="ADAL" clId="{3D7B44F0-AE3A-4A7B-BE22-B57265A943C5}" dt="2022-04-11T08:32:47.011" v="3025" actId="478"/>
          <ac:spMkLst>
            <pc:docMk/>
            <pc:sldMk cId="38608248" sldId="10087"/>
            <ac:spMk id="5" creationId="{F1CE5932-9CA4-48DA-953D-D44576F1536A}"/>
          </ac:spMkLst>
        </pc:spChg>
        <pc:spChg chg="add del mod">
          <ac:chgData name="이현규" userId="4a50fc40-015d-47b2-baac-03f04e76517d" providerId="ADAL" clId="{3D7B44F0-AE3A-4A7B-BE22-B57265A943C5}" dt="2022-04-14T07:10:54.604" v="3153" actId="478"/>
          <ac:spMkLst>
            <pc:docMk/>
            <pc:sldMk cId="38608248" sldId="10087"/>
            <ac:spMk id="6" creationId="{3D72B4B2-69E2-4077-B09C-67514121FDD7}"/>
          </ac:spMkLst>
        </pc:spChg>
        <pc:spChg chg="del mod">
          <ac:chgData name="이현규" userId="4a50fc40-015d-47b2-baac-03f04e76517d" providerId="ADAL" clId="{3D7B44F0-AE3A-4A7B-BE22-B57265A943C5}" dt="2022-04-14T07:18:47.378" v="3292" actId="478"/>
          <ac:spMkLst>
            <pc:docMk/>
            <pc:sldMk cId="38608248" sldId="10087"/>
            <ac:spMk id="7" creationId="{5D59115F-E29B-4E2F-9234-A4904D219826}"/>
          </ac:spMkLst>
        </pc:spChg>
        <pc:spChg chg="add mod">
          <ac:chgData name="이현규" userId="4a50fc40-015d-47b2-baac-03f04e76517d" providerId="ADAL" clId="{3D7B44F0-AE3A-4A7B-BE22-B57265A943C5}" dt="2022-04-14T07:17:05.433" v="3290" actId="6549"/>
          <ac:spMkLst>
            <pc:docMk/>
            <pc:sldMk cId="38608248" sldId="10087"/>
            <ac:spMk id="9" creationId="{6D6554F2-EC5C-4490-9F97-186BD0798614}"/>
          </ac:spMkLst>
        </pc:spChg>
        <pc:spChg chg="mod">
          <ac:chgData name="이현규" userId="4a50fc40-015d-47b2-baac-03f04e76517d" providerId="ADAL" clId="{3D7B44F0-AE3A-4A7B-BE22-B57265A943C5}" dt="2022-04-11T05:16:41.703" v="2901" actId="6549"/>
          <ac:spMkLst>
            <pc:docMk/>
            <pc:sldMk cId="38608248" sldId="10087"/>
            <ac:spMk id="12" creationId="{34E162E3-5C4B-4EB7-8BD7-0822DB76F5B7}"/>
          </ac:spMkLst>
        </pc:spChg>
        <pc:spChg chg="add mod">
          <ac:chgData name="이현규" userId="4a50fc40-015d-47b2-baac-03f04e76517d" providerId="ADAL" clId="{3D7B44F0-AE3A-4A7B-BE22-B57265A943C5}" dt="2022-04-14T08:21:02.333" v="4235"/>
          <ac:spMkLst>
            <pc:docMk/>
            <pc:sldMk cId="38608248" sldId="10087"/>
            <ac:spMk id="13" creationId="{E8D46864-210D-49F9-B1FD-84A269ED1775}"/>
          </ac:spMkLst>
        </pc:spChg>
        <pc:spChg chg="add mod">
          <ac:chgData name="이현규" userId="4a50fc40-015d-47b2-baac-03f04e76517d" providerId="ADAL" clId="{3D7B44F0-AE3A-4A7B-BE22-B57265A943C5}" dt="2022-04-14T07:35:00.326" v="3375" actId="6549"/>
          <ac:spMkLst>
            <pc:docMk/>
            <pc:sldMk cId="38608248" sldId="10087"/>
            <ac:spMk id="14" creationId="{D54FE8F0-BBC6-40A4-9C20-8185650850FD}"/>
          </ac:spMkLst>
        </pc:spChg>
        <pc:spChg chg="add mod">
          <ac:chgData name="이현규" userId="4a50fc40-015d-47b2-baac-03f04e76517d" providerId="ADAL" clId="{3D7B44F0-AE3A-4A7B-BE22-B57265A943C5}" dt="2022-04-14T07:38:57.263" v="3673" actId="1036"/>
          <ac:spMkLst>
            <pc:docMk/>
            <pc:sldMk cId="38608248" sldId="10087"/>
            <ac:spMk id="15" creationId="{F69E3190-CACC-4974-863B-D7DC8A49CB38}"/>
          </ac:spMkLst>
        </pc:spChg>
        <pc:spChg chg="add mod">
          <ac:chgData name="이현규" userId="4a50fc40-015d-47b2-baac-03f04e76517d" providerId="ADAL" clId="{3D7B44F0-AE3A-4A7B-BE22-B57265A943C5}" dt="2022-04-11T08:32:59.359" v="3036" actId="1035"/>
          <ac:spMkLst>
            <pc:docMk/>
            <pc:sldMk cId="38608248" sldId="10087"/>
            <ac:spMk id="16" creationId="{7A46ECEC-62FD-49F4-8BDE-2247E894586C}"/>
          </ac:spMkLst>
        </pc:spChg>
        <pc:spChg chg="add mod">
          <ac:chgData name="이현규" userId="4a50fc40-015d-47b2-baac-03f04e76517d" providerId="ADAL" clId="{3D7B44F0-AE3A-4A7B-BE22-B57265A943C5}" dt="2022-04-11T08:33:05.432" v="3037" actId="1076"/>
          <ac:spMkLst>
            <pc:docMk/>
            <pc:sldMk cId="38608248" sldId="10087"/>
            <ac:spMk id="17" creationId="{587DB47B-6819-4C33-8FCF-A14E70BE0637}"/>
          </ac:spMkLst>
        </pc:spChg>
        <pc:spChg chg="add mod">
          <ac:chgData name="이현규" userId="4a50fc40-015d-47b2-baac-03f04e76517d" providerId="ADAL" clId="{3D7B44F0-AE3A-4A7B-BE22-B57265A943C5}" dt="2022-04-14T08:53:17.201" v="4388" actId="6549"/>
          <ac:spMkLst>
            <pc:docMk/>
            <pc:sldMk cId="38608248" sldId="10087"/>
            <ac:spMk id="18" creationId="{877348B0-AC6D-4B98-9041-672DDBE25764}"/>
          </ac:spMkLst>
        </pc:spChg>
        <pc:spChg chg="add mod">
          <ac:chgData name="이현규" userId="4a50fc40-015d-47b2-baac-03f04e76517d" providerId="ADAL" clId="{3D7B44F0-AE3A-4A7B-BE22-B57265A943C5}" dt="2022-04-14T08:19:24.416" v="4207"/>
          <ac:spMkLst>
            <pc:docMk/>
            <pc:sldMk cId="38608248" sldId="10087"/>
            <ac:spMk id="22" creationId="{A6294EFB-277E-4464-9719-F36B5FDDB12B}"/>
          </ac:spMkLst>
        </pc:spChg>
        <pc:spChg chg="add mod">
          <ac:chgData name="이현규" userId="4a50fc40-015d-47b2-baac-03f04e76517d" providerId="ADAL" clId="{3D7B44F0-AE3A-4A7B-BE22-B57265A943C5}" dt="2022-04-15T04:10:53.199" v="4391" actId="688"/>
          <ac:spMkLst>
            <pc:docMk/>
            <pc:sldMk cId="38608248" sldId="10087"/>
            <ac:spMk id="23" creationId="{9A8E3804-40B7-4529-92CE-748D9A8C6922}"/>
          </ac:spMkLst>
        </pc:spChg>
        <pc:picChg chg="add del mod">
          <ac:chgData name="이현규" userId="4a50fc40-015d-47b2-baac-03f04e76517d" providerId="ADAL" clId="{3D7B44F0-AE3A-4A7B-BE22-B57265A943C5}" dt="2022-04-14T07:10:49.678" v="3151" actId="478"/>
          <ac:picMkLst>
            <pc:docMk/>
            <pc:sldMk cId="38608248" sldId="10087"/>
            <ac:picMk id="3" creationId="{0FE0153D-1F53-47CC-BDF4-5A96FEF37BAE}"/>
          </ac:picMkLst>
        </pc:picChg>
        <pc:picChg chg="add del mod">
          <ac:chgData name="이현규" userId="4a50fc40-015d-47b2-baac-03f04e76517d" providerId="ADAL" clId="{3D7B44F0-AE3A-4A7B-BE22-B57265A943C5}" dt="2022-04-14T07:10:47.614" v="3148" actId="478"/>
          <ac:picMkLst>
            <pc:docMk/>
            <pc:sldMk cId="38608248" sldId="10087"/>
            <ac:picMk id="4" creationId="{8075B0D4-D240-49E9-9B37-4773B1BB2EE2}"/>
          </ac:picMkLst>
        </pc:picChg>
        <pc:picChg chg="add del mod">
          <ac:chgData name="이현규" userId="4a50fc40-015d-47b2-baac-03f04e76517d" providerId="ADAL" clId="{3D7B44F0-AE3A-4A7B-BE22-B57265A943C5}" dt="2022-04-14T07:10:46.092" v="3147" actId="478"/>
          <ac:picMkLst>
            <pc:docMk/>
            <pc:sldMk cId="38608248" sldId="10087"/>
            <ac:picMk id="5" creationId="{8972A616-796E-432E-96AF-5EE9D48D991A}"/>
          </ac:picMkLst>
        </pc:picChg>
        <pc:picChg chg="add del mod">
          <ac:chgData name="이현규" userId="4a50fc40-015d-47b2-baac-03f04e76517d" providerId="ADAL" clId="{3D7B44F0-AE3A-4A7B-BE22-B57265A943C5}" dt="2022-04-14T07:10:48.854" v="3150" actId="478"/>
          <ac:picMkLst>
            <pc:docMk/>
            <pc:sldMk cId="38608248" sldId="10087"/>
            <ac:picMk id="19" creationId="{68EC6719-AAA0-49D9-9831-782BCB521B33}"/>
          </ac:picMkLst>
        </pc:picChg>
        <pc:picChg chg="add del mod">
          <ac:chgData name="이현규" userId="4a50fc40-015d-47b2-baac-03f04e76517d" providerId="ADAL" clId="{3D7B44F0-AE3A-4A7B-BE22-B57265A943C5}" dt="2022-04-14T07:10:48.310" v="3149" actId="478"/>
          <ac:picMkLst>
            <pc:docMk/>
            <pc:sldMk cId="38608248" sldId="10087"/>
            <ac:picMk id="20" creationId="{47B2FD47-7A08-4142-A6B5-CF37F897ABE8}"/>
          </ac:picMkLst>
        </pc:picChg>
        <pc:picChg chg="add del mod">
          <ac:chgData name="이현규" userId="4a50fc40-015d-47b2-baac-03f04e76517d" providerId="ADAL" clId="{3D7B44F0-AE3A-4A7B-BE22-B57265A943C5}" dt="2022-04-14T07:10:50.590" v="3152" actId="478"/>
          <ac:picMkLst>
            <pc:docMk/>
            <pc:sldMk cId="38608248" sldId="10087"/>
            <ac:picMk id="21" creationId="{1E3C5CE0-DDA7-4389-8085-7618F315E9AD}"/>
          </ac:picMkLst>
        </pc:picChg>
      </pc:sldChg>
      <pc:sldChg chg="addSp delSp modSp mod">
        <pc:chgData name="이현규" userId="4a50fc40-015d-47b2-baac-03f04e76517d" providerId="ADAL" clId="{3D7B44F0-AE3A-4A7B-BE22-B57265A943C5}" dt="2022-04-19T07:10:15.356" v="7473" actId="404"/>
        <pc:sldMkLst>
          <pc:docMk/>
          <pc:sldMk cId="690852525" sldId="10089"/>
        </pc:sldMkLst>
        <pc:spChg chg="del">
          <ac:chgData name="이현규" userId="4a50fc40-015d-47b2-baac-03f04e76517d" providerId="ADAL" clId="{3D7B44F0-AE3A-4A7B-BE22-B57265A943C5}" dt="2022-04-15T04:59:06.490" v="6750" actId="478"/>
          <ac:spMkLst>
            <pc:docMk/>
            <pc:sldMk cId="690852525" sldId="10089"/>
            <ac:spMk id="8" creationId="{D44AB035-DC34-479A-B118-4D6CE00932F2}"/>
          </ac:spMkLst>
        </pc:spChg>
        <pc:spChg chg="add mod">
          <ac:chgData name="이현규" userId="4a50fc40-015d-47b2-baac-03f04e76517d" providerId="ADAL" clId="{3D7B44F0-AE3A-4A7B-BE22-B57265A943C5}" dt="2022-04-15T04:59:12.552" v="6751"/>
          <ac:spMkLst>
            <pc:docMk/>
            <pc:sldMk cId="690852525" sldId="10089"/>
            <ac:spMk id="9" creationId="{5FB7879A-BED1-4C6F-8469-B252875F4864}"/>
          </ac:spMkLst>
        </pc:spChg>
        <pc:graphicFrameChg chg="add mod modGraphic">
          <ac:chgData name="이현규" userId="4a50fc40-015d-47b2-baac-03f04e76517d" providerId="ADAL" clId="{3D7B44F0-AE3A-4A7B-BE22-B57265A943C5}" dt="2022-04-19T07:10:15.356" v="7473" actId="404"/>
          <ac:graphicFrameMkLst>
            <pc:docMk/>
            <pc:sldMk cId="690852525" sldId="10089"/>
            <ac:graphicFrameMk id="13" creationId="{3679E090-9210-4ABB-8FD5-6BFC05DC48E3}"/>
          </ac:graphicFrameMkLst>
        </pc:graphicFrameChg>
        <pc:graphicFrameChg chg="del mod ord modGraphic">
          <ac:chgData name="이현규" userId="4a50fc40-015d-47b2-baac-03f04e76517d" providerId="ADAL" clId="{3D7B44F0-AE3A-4A7B-BE22-B57265A943C5}" dt="2022-04-15T08:13:00.082" v="6826" actId="478"/>
          <ac:graphicFrameMkLst>
            <pc:docMk/>
            <pc:sldMk cId="690852525" sldId="10089"/>
            <ac:graphicFrameMk id="82" creationId="{C41A78CF-0F3A-4526-B858-AD803A1FB99C}"/>
          </ac:graphicFrameMkLst>
        </pc:graphicFrameChg>
      </pc:sldChg>
      <pc:sldChg chg="addSp delSp modSp mod ord">
        <pc:chgData name="이현규" userId="4a50fc40-015d-47b2-baac-03f04e76517d" providerId="ADAL" clId="{3D7B44F0-AE3A-4A7B-BE22-B57265A943C5}" dt="2022-04-19T07:03:39.587" v="7386"/>
        <pc:sldMkLst>
          <pc:docMk/>
          <pc:sldMk cId="2872118279" sldId="10092"/>
        </pc:sldMkLst>
        <pc:spChg chg="del mod">
          <ac:chgData name="이현규" userId="4a50fc40-015d-47b2-baac-03f04e76517d" providerId="ADAL" clId="{3D7B44F0-AE3A-4A7B-BE22-B57265A943C5}" dt="2022-04-15T04:43:52.922" v="6718" actId="478"/>
          <ac:spMkLst>
            <pc:docMk/>
            <pc:sldMk cId="2872118279" sldId="10092"/>
            <ac:spMk id="69" creationId="{863039F4-7009-4990-84C6-C8E537F0D55C}"/>
          </ac:spMkLst>
        </pc:spChg>
        <pc:spChg chg="mod">
          <ac:chgData name="이현규" userId="4a50fc40-015d-47b2-baac-03f04e76517d" providerId="ADAL" clId="{3D7B44F0-AE3A-4A7B-BE22-B57265A943C5}" dt="2022-04-15T04:43:44.482" v="6717" actId="20577"/>
          <ac:spMkLst>
            <pc:docMk/>
            <pc:sldMk cId="2872118279" sldId="10092"/>
            <ac:spMk id="70" creationId="{6BDA3A51-C15A-4485-BB05-F2FC9C607FBC}"/>
          </ac:spMkLst>
        </pc:spChg>
        <pc:spChg chg="add mod">
          <ac:chgData name="이현규" userId="4a50fc40-015d-47b2-baac-03f04e76517d" providerId="ADAL" clId="{3D7B44F0-AE3A-4A7B-BE22-B57265A943C5}" dt="2022-04-15T04:58:44.558" v="6749"/>
          <ac:spMkLst>
            <pc:docMk/>
            <pc:sldMk cId="2872118279" sldId="10092"/>
            <ac:spMk id="71" creationId="{6BB5F203-4BD2-4B2B-9196-05E2317209AA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87" creationId="{BF7CB2CA-9F51-4195-A460-941DC8554D01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88" creationId="{1A7AB900-AA33-473E-BA5A-BD7D263B4FD8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0" creationId="{2719DDB7-7F6D-4263-8773-1D1D1F53DA3D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2" creationId="{9AFB0492-7D02-4D2D-B0A8-F2902AFF49B9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3" creationId="{8BE44B1D-EEAB-4CCB-9518-F8877189DAB1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4" creationId="{01311AEE-2EDD-4567-99CC-11015178B9C1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7" creationId="{2750F7C4-33C5-48D7-B7AF-8B97E05D4656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98" creationId="{60A8364F-500E-41C1-82D8-1B26DEDC5740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01" creationId="{EDB6D375-6C25-460A-A259-1A454D434731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02" creationId="{FF9C06B6-5647-4104-8CC9-FBAD46AF2533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06" creationId="{4E493D79-A69B-42C1-9B2A-19AE5EA1A34A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07" creationId="{3CE98000-9DD0-4BAE-8791-DE0911BAF95F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09" creationId="{6393C33B-90E8-4229-9B68-55B64FD754B9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10" creationId="{1578D389-C13D-4B1F-B40C-BDA4AC4D59DF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14" creationId="{F6D5547E-662C-4770-A3B5-0427F077FD31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16" creationId="{4265D70B-41AE-49A2-82E1-A0DEFFA283B4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18" creationId="{0B2CC147-23C6-4AE5-A201-8B174CE3E1E4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19" creationId="{241200F0-367F-4087-B0DB-33F717031AFC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22" creationId="{DBF649D7-FF2E-484D-911C-D593D8695835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23" creationId="{28E6F415-309D-4DBB-91EC-2F991BCDC749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25" creationId="{841E74BF-5C44-40FE-B1A0-11F2007D5B86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28" creationId="{90C72632-9095-4A09-8A2F-30971A8908F9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29" creationId="{2E925427-CB5C-4A55-B1CE-C2DE8B0370A4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31" creationId="{BBC87AA3-E0C2-4487-9511-A4400FD7AADE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36" creationId="{E8A885A7-AAA1-4238-B028-3288D65117FB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39" creationId="{708DCF3F-E1E6-49C1-80B3-21FA40A7C552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42" creationId="{FB208F96-F7AB-4ECC-B47A-8731066977BD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45" creationId="{1767ED9D-DD8B-4D5E-92BD-6CD9588BBB76}"/>
          </ac:spMkLst>
        </pc:spChg>
        <pc:spChg chg="mod">
          <ac:chgData name="이현규" userId="4a50fc40-015d-47b2-baac-03f04e76517d" providerId="ADAL" clId="{3D7B44F0-AE3A-4A7B-BE22-B57265A943C5}" dt="2022-04-15T04:44:10.804" v="6748" actId="1037"/>
          <ac:spMkLst>
            <pc:docMk/>
            <pc:sldMk cId="2872118279" sldId="10092"/>
            <ac:spMk id="147" creationId="{CF32EFF6-A4E9-46F6-A27B-BE569FA37C0A}"/>
          </ac:spMkLst>
        </pc:s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12" creationId="{28D77C1A-D2F3-477F-9FBE-AE43EDD14653}"/>
          </ac:grpSpMkLst>
        </pc:gr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20" creationId="{D9F04D82-6DD2-4BC6-8632-B1887551A2EA}"/>
          </ac:grpSpMkLst>
        </pc:gr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26" creationId="{37F95D88-6A5D-426F-8ED6-00EE33FDA6AF}"/>
          </ac:grpSpMkLst>
        </pc:gr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34" creationId="{771AAD34-20C0-4036-910B-338B435DC7DF}"/>
          </ac:grpSpMkLst>
        </pc:gr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37" creationId="{9DBC1FD8-56EC-45E9-BE1B-8431B98267AA}"/>
          </ac:grpSpMkLst>
        </pc:grpChg>
        <pc:grpChg chg="mod">
          <ac:chgData name="이현규" userId="4a50fc40-015d-47b2-baac-03f04e76517d" providerId="ADAL" clId="{3D7B44F0-AE3A-4A7B-BE22-B57265A943C5}" dt="2022-04-15T04:44:10.804" v="6748" actId="1037"/>
          <ac:grpSpMkLst>
            <pc:docMk/>
            <pc:sldMk cId="2872118279" sldId="10092"/>
            <ac:grpSpMk id="140" creationId="{319306AC-F749-44CD-8850-798EEDAB34C9}"/>
          </ac:grpSpMkLst>
        </pc:grp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89" creationId="{A75617C1-FFDD-456F-A73C-B44B564779ED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91" creationId="{A47A852E-3A6E-45C9-B8A7-C961A7848069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96" creationId="{DDF7E89F-D57F-41A5-986A-D2D415CD4004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99" creationId="{B3BDAD2C-3583-4C19-8FFB-6C6E4E259D12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00" creationId="{98F04E7B-0419-4B5E-A53D-DFD032705401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03" creationId="{54B0B75D-3B24-45B4-987A-09D5C7CFC799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04" creationId="{3F66ABA2-FCDF-4664-8745-3CCCCBEB08C8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05" creationId="{DF8BF810-EB1B-4FB9-8FE5-B2E930D0BCA0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08" creationId="{63FA6918-D5C1-4E4B-962F-5CA39E03CA1A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11" creationId="{9F97B0C7-B7F4-4F29-B2A7-68966BB16FDB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13" creationId="{4E036EB1-0C32-42C6-AE5C-80EA99E3B6E1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15" creationId="{1B0CA84E-D088-4B91-9062-3AC5DE60DA36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17" creationId="{98063623-D5A6-41A0-B3E4-B69164304D86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21" creationId="{FACDE9B6-7698-4818-8213-33313398104A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24" creationId="{836DD9E9-2377-4B69-AB3A-77AFEFDA04E8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27" creationId="{C96C8857-5449-4412-95B5-144AE0F8726E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32" creationId="{4CE61215-DB86-4F1D-993C-29838F8809F5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35" creationId="{5C04DB25-902B-459A-AA29-40E050CF9D4C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38" creationId="{E85FD6D4-D1CC-4A82-892B-76CC2539A00F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41" creationId="{110E96F7-95D0-44D8-99B9-A7C7D14C6BF8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44" creationId="{CE5F9B55-4329-42CF-B498-84C78F0C56D0}"/>
          </ac:picMkLst>
        </pc:picChg>
        <pc:picChg chg="mod">
          <ac:chgData name="이현규" userId="4a50fc40-015d-47b2-baac-03f04e76517d" providerId="ADAL" clId="{3D7B44F0-AE3A-4A7B-BE22-B57265A943C5}" dt="2022-04-15T04:44:10.804" v="6748" actId="1037"/>
          <ac:picMkLst>
            <pc:docMk/>
            <pc:sldMk cId="2872118279" sldId="10092"/>
            <ac:picMk id="146" creationId="{C2E8A5B0-EA7D-450D-A92A-E39A562C844F}"/>
          </ac:picMkLst>
        </pc:picChg>
        <pc:cxnChg chg="mod">
          <ac:chgData name="이현규" userId="4a50fc40-015d-47b2-baac-03f04e76517d" providerId="ADAL" clId="{3D7B44F0-AE3A-4A7B-BE22-B57265A943C5}" dt="2022-04-15T04:44:10.804" v="6748" actId="1037"/>
          <ac:cxnSpMkLst>
            <pc:docMk/>
            <pc:sldMk cId="2872118279" sldId="10092"/>
            <ac:cxnSpMk id="82" creationId="{1723B444-F593-4892-9C0B-B3BB4BB2C9F8}"/>
          </ac:cxnSpMkLst>
        </pc:cxnChg>
        <pc:cxnChg chg="mod">
          <ac:chgData name="이현규" userId="4a50fc40-015d-47b2-baac-03f04e76517d" providerId="ADAL" clId="{3D7B44F0-AE3A-4A7B-BE22-B57265A943C5}" dt="2022-04-15T04:44:10.804" v="6748" actId="1037"/>
          <ac:cxnSpMkLst>
            <pc:docMk/>
            <pc:sldMk cId="2872118279" sldId="10092"/>
            <ac:cxnSpMk id="95" creationId="{C4DBBA86-613C-4772-97F4-69CAC3379FEE}"/>
          </ac:cxnSpMkLst>
        </pc:cxnChg>
        <pc:cxnChg chg="mod">
          <ac:chgData name="이현규" userId="4a50fc40-015d-47b2-baac-03f04e76517d" providerId="ADAL" clId="{3D7B44F0-AE3A-4A7B-BE22-B57265A943C5}" dt="2022-04-15T04:44:10.804" v="6748" actId="1037"/>
          <ac:cxnSpMkLst>
            <pc:docMk/>
            <pc:sldMk cId="2872118279" sldId="10092"/>
            <ac:cxnSpMk id="130" creationId="{6E5EDF6C-E50A-4659-AD51-92165C7A16DF}"/>
          </ac:cxnSpMkLst>
        </pc:cxnChg>
        <pc:cxnChg chg="mod">
          <ac:chgData name="이현규" userId="4a50fc40-015d-47b2-baac-03f04e76517d" providerId="ADAL" clId="{3D7B44F0-AE3A-4A7B-BE22-B57265A943C5}" dt="2022-04-15T04:44:10.804" v="6748" actId="1037"/>
          <ac:cxnSpMkLst>
            <pc:docMk/>
            <pc:sldMk cId="2872118279" sldId="10092"/>
            <ac:cxnSpMk id="133" creationId="{1D400DAD-5E80-42C6-9A0D-CAE08C72009B}"/>
          </ac:cxnSpMkLst>
        </pc:cxnChg>
        <pc:cxnChg chg="mod">
          <ac:chgData name="이현규" userId="4a50fc40-015d-47b2-baac-03f04e76517d" providerId="ADAL" clId="{3D7B44F0-AE3A-4A7B-BE22-B57265A943C5}" dt="2022-04-15T04:44:10.804" v="6748" actId="1037"/>
          <ac:cxnSpMkLst>
            <pc:docMk/>
            <pc:sldMk cId="2872118279" sldId="10092"/>
            <ac:cxnSpMk id="143" creationId="{A0EB7592-0238-4608-B6A5-42143F54B736}"/>
          </ac:cxnSpMkLst>
        </pc:cxnChg>
      </pc:sldChg>
      <pc:sldChg chg="delSp modSp mod">
        <pc:chgData name="이현규" userId="4a50fc40-015d-47b2-baac-03f04e76517d" providerId="ADAL" clId="{3D7B44F0-AE3A-4A7B-BE22-B57265A943C5}" dt="2022-04-19T05:05:31.895" v="7148" actId="478"/>
        <pc:sldMkLst>
          <pc:docMk/>
          <pc:sldMk cId="3249344980" sldId="10102"/>
        </pc:sldMkLst>
        <pc:spChg chg="del mod">
          <ac:chgData name="이현규" userId="4a50fc40-015d-47b2-baac-03f04e76517d" providerId="ADAL" clId="{3D7B44F0-AE3A-4A7B-BE22-B57265A943C5}" dt="2022-04-19T05:05:31.895" v="7148" actId="478"/>
          <ac:spMkLst>
            <pc:docMk/>
            <pc:sldMk cId="3249344980" sldId="10102"/>
            <ac:spMk id="22" creationId="{68E4DC00-7C9F-44F3-A46D-A19288C6A67C}"/>
          </ac:spMkLst>
        </pc:spChg>
      </pc:sldChg>
      <pc:sldChg chg="addSp delSp modSp mod">
        <pc:chgData name="이현규" userId="4a50fc40-015d-47b2-baac-03f04e76517d" providerId="ADAL" clId="{3D7B44F0-AE3A-4A7B-BE22-B57265A943C5}" dt="2022-04-19T07:14:59.887" v="7517" actId="6549"/>
        <pc:sldMkLst>
          <pc:docMk/>
          <pc:sldMk cId="2683751818" sldId="10106"/>
        </pc:sldMkLst>
        <pc:spChg chg="mod">
          <ac:chgData name="이현규" userId="4a50fc40-015d-47b2-baac-03f04e76517d" providerId="ADAL" clId="{3D7B44F0-AE3A-4A7B-BE22-B57265A943C5}" dt="2022-04-19T07:14:59.887" v="7517" actId="6549"/>
          <ac:spMkLst>
            <pc:docMk/>
            <pc:sldMk cId="2683751818" sldId="10106"/>
            <ac:spMk id="12" creationId="{34E162E3-5C4B-4EB7-8BD7-0822DB76F5B7}"/>
          </ac:spMkLst>
        </pc:spChg>
        <pc:spChg chg="del">
          <ac:chgData name="이현규" userId="4a50fc40-015d-47b2-baac-03f04e76517d" providerId="ADAL" clId="{3D7B44F0-AE3A-4A7B-BE22-B57265A943C5}" dt="2022-04-19T07:07:56.290" v="7443" actId="478"/>
          <ac:spMkLst>
            <pc:docMk/>
            <pc:sldMk cId="2683751818" sldId="10106"/>
            <ac:spMk id="13" creationId="{5651E8A6-E564-4552-847A-F230D3D1D035}"/>
          </ac:spMkLst>
        </pc:spChg>
        <pc:spChg chg="add mod">
          <ac:chgData name="이현규" userId="4a50fc40-015d-47b2-baac-03f04e76517d" providerId="ADAL" clId="{3D7B44F0-AE3A-4A7B-BE22-B57265A943C5}" dt="2022-04-19T07:07:51.629" v="7441"/>
          <ac:spMkLst>
            <pc:docMk/>
            <pc:sldMk cId="2683751818" sldId="10106"/>
            <ac:spMk id="14" creationId="{F53322F1-7E2E-4103-9B84-45714F6249BD}"/>
          </ac:spMkLst>
        </pc:spChg>
        <pc:spChg chg="add mod">
          <ac:chgData name="이현규" userId="4a50fc40-015d-47b2-baac-03f04e76517d" providerId="ADAL" clId="{3D7B44F0-AE3A-4A7B-BE22-B57265A943C5}" dt="2022-04-19T07:08:59.318" v="7459"/>
          <ac:spMkLst>
            <pc:docMk/>
            <pc:sldMk cId="2683751818" sldId="10106"/>
            <ac:spMk id="15" creationId="{2184860E-588F-4AD5-B379-2E84E288E1BD}"/>
          </ac:spMkLst>
        </pc:spChg>
        <pc:spChg chg="add mod">
          <ac:chgData name="이현규" userId="4a50fc40-015d-47b2-baac-03f04e76517d" providerId="ADAL" clId="{3D7B44F0-AE3A-4A7B-BE22-B57265A943C5}" dt="2022-04-19T07:10:48.824" v="7486"/>
          <ac:spMkLst>
            <pc:docMk/>
            <pc:sldMk cId="2683751818" sldId="10106"/>
            <ac:spMk id="16" creationId="{E3F6CEB7-D53E-4824-9FC9-143BEA23FC06}"/>
          </ac:spMkLst>
        </pc:spChg>
        <pc:spChg chg="del mod">
          <ac:chgData name="이현규" userId="4a50fc40-015d-47b2-baac-03f04e76517d" providerId="ADAL" clId="{3D7B44F0-AE3A-4A7B-BE22-B57265A943C5}" dt="2022-04-19T07:07:53.970" v="7442" actId="478"/>
          <ac:spMkLst>
            <pc:docMk/>
            <pc:sldMk cId="2683751818" sldId="10106"/>
            <ac:spMk id="42" creationId="{A3661E76-9D61-44AA-A9F8-985DBED625BF}"/>
          </ac:spMkLst>
        </pc:spChg>
        <pc:spChg chg="mod">
          <ac:chgData name="이현규" userId="4a50fc40-015d-47b2-baac-03f04e76517d" providerId="ADAL" clId="{3D7B44F0-AE3A-4A7B-BE22-B57265A943C5}" dt="2022-04-19T07:10:42.502" v="7485" actId="1036"/>
          <ac:spMkLst>
            <pc:docMk/>
            <pc:sldMk cId="2683751818" sldId="10106"/>
            <ac:spMk id="44" creationId="{713EF7FC-BD8D-4D12-BF77-EDD57277ABCD}"/>
          </ac:spMkLst>
        </pc:spChg>
        <pc:spChg chg="mod">
          <ac:chgData name="이현규" userId="4a50fc40-015d-47b2-baac-03f04e76517d" providerId="ADAL" clId="{3D7B44F0-AE3A-4A7B-BE22-B57265A943C5}" dt="2022-04-19T07:10:42.502" v="7485" actId="1036"/>
          <ac:spMkLst>
            <pc:docMk/>
            <pc:sldMk cId="2683751818" sldId="10106"/>
            <ac:spMk id="45" creationId="{BA4CA12E-11AC-422C-8017-595A88C2BC5F}"/>
          </ac:spMkLst>
        </pc:spChg>
        <pc:spChg chg="mod">
          <ac:chgData name="이현규" userId="4a50fc40-015d-47b2-baac-03f04e76517d" providerId="ADAL" clId="{3D7B44F0-AE3A-4A7B-BE22-B57265A943C5}" dt="2022-04-19T07:09:40.949" v="7469" actId="1076"/>
          <ac:spMkLst>
            <pc:docMk/>
            <pc:sldMk cId="2683751818" sldId="10106"/>
            <ac:spMk id="46" creationId="{1DAEF3F1-9FB7-419C-A1F2-1653C7A15063}"/>
          </ac:spMkLst>
        </pc:spChg>
        <pc:spChg chg="del mod">
          <ac:chgData name="이현규" userId="4a50fc40-015d-47b2-baac-03f04e76517d" providerId="ADAL" clId="{3D7B44F0-AE3A-4A7B-BE22-B57265A943C5}" dt="2022-04-19T07:09:01.906" v="7460" actId="478"/>
          <ac:spMkLst>
            <pc:docMk/>
            <pc:sldMk cId="2683751818" sldId="10106"/>
            <ac:spMk id="47" creationId="{CF99B4FC-1AF0-47D8-90EB-CC50CA29F032}"/>
          </ac:spMkLst>
        </pc:spChg>
        <pc:graphicFrameChg chg="mod modGraphic">
          <ac:chgData name="이현규" userId="4a50fc40-015d-47b2-baac-03f04e76517d" providerId="ADAL" clId="{3D7B44F0-AE3A-4A7B-BE22-B57265A943C5}" dt="2022-04-19T07:10:36.650" v="7477" actId="14100"/>
          <ac:graphicFrameMkLst>
            <pc:docMk/>
            <pc:sldMk cId="2683751818" sldId="10106"/>
            <ac:graphicFrameMk id="43" creationId="{5CA52C27-2BF2-42C8-9097-4D4B2A925435}"/>
          </ac:graphicFrameMkLst>
        </pc:graphicFrameChg>
      </pc:sldChg>
      <pc:sldChg chg="add del">
        <pc:chgData name="이현규" userId="4a50fc40-015d-47b2-baac-03f04e76517d" providerId="ADAL" clId="{3D7B44F0-AE3A-4A7B-BE22-B57265A943C5}" dt="2022-04-19T08:25:02.503" v="7741" actId="47"/>
        <pc:sldMkLst>
          <pc:docMk/>
          <pc:sldMk cId="3390622847" sldId="10116"/>
        </pc:sldMkLst>
      </pc:sldChg>
      <pc:sldChg chg="addSp delSp modSp mod">
        <pc:chgData name="이현규" userId="4a50fc40-015d-47b2-baac-03f04e76517d" providerId="ADAL" clId="{3D7B44F0-AE3A-4A7B-BE22-B57265A943C5}" dt="2022-04-19T02:02:11.540" v="7125" actId="207"/>
        <pc:sldMkLst>
          <pc:docMk/>
          <pc:sldMk cId="3421337971" sldId="10118"/>
        </pc:sldMkLst>
        <pc:spChg chg="mod">
          <ac:chgData name="이현규" userId="4a50fc40-015d-47b2-baac-03f04e76517d" providerId="ADAL" clId="{3D7B44F0-AE3A-4A7B-BE22-B57265A943C5}" dt="2022-04-11T08:11:40.653" v="2989" actId="6549"/>
          <ac:spMkLst>
            <pc:docMk/>
            <pc:sldMk cId="3421337971" sldId="10118"/>
            <ac:spMk id="12" creationId="{34E162E3-5C4B-4EB7-8BD7-0822DB76F5B7}"/>
          </ac:spMkLst>
        </pc:spChg>
        <pc:spChg chg="del mod">
          <ac:chgData name="이현규" userId="4a50fc40-015d-47b2-baac-03f04e76517d" providerId="ADAL" clId="{3D7B44F0-AE3A-4A7B-BE22-B57265A943C5}" dt="2022-04-11T02:14:10.985" v="890" actId="478"/>
          <ac:spMkLst>
            <pc:docMk/>
            <pc:sldMk cId="3421337971" sldId="10118"/>
            <ac:spMk id="13" creationId="{A14E0DD4-D2DE-4AB0-B8B3-F98599914920}"/>
          </ac:spMkLst>
        </pc:spChg>
        <pc:spChg chg="del">
          <ac:chgData name="이현규" userId="4a50fc40-015d-47b2-baac-03f04e76517d" providerId="ADAL" clId="{3D7B44F0-AE3A-4A7B-BE22-B57265A943C5}" dt="2022-04-11T01:30:09.031" v="20" actId="478"/>
          <ac:spMkLst>
            <pc:docMk/>
            <pc:sldMk cId="3421337971" sldId="10118"/>
            <ac:spMk id="14" creationId="{7F2632AA-F2AE-492D-B9D4-CC13AE8B7BEC}"/>
          </ac:spMkLst>
        </pc:spChg>
        <pc:spChg chg="mod">
          <ac:chgData name="이현규" userId="4a50fc40-015d-47b2-baac-03f04e76517d" providerId="ADAL" clId="{3D7B44F0-AE3A-4A7B-BE22-B57265A943C5}" dt="2022-04-11T08:09:49.390" v="2959" actId="1035"/>
          <ac:spMkLst>
            <pc:docMk/>
            <pc:sldMk cId="3421337971" sldId="10118"/>
            <ac:spMk id="15" creationId="{EF2B0F30-DF1A-4684-A50C-DBC81AD8CE05}"/>
          </ac:spMkLst>
        </pc:spChg>
        <pc:spChg chg="mod">
          <ac:chgData name="이현규" userId="4a50fc40-015d-47b2-baac-03f04e76517d" providerId="ADAL" clId="{3D7B44F0-AE3A-4A7B-BE22-B57265A943C5}" dt="2022-04-11T08:11:47.518" v="2990" actId="6549"/>
          <ac:spMkLst>
            <pc:docMk/>
            <pc:sldMk cId="3421337971" sldId="10118"/>
            <ac:spMk id="16" creationId="{4F2B247C-67E2-487E-B6DB-5874D9C20A34}"/>
          </ac:spMkLst>
        </pc:spChg>
        <pc:spChg chg="add del mod">
          <ac:chgData name="이현규" userId="4a50fc40-015d-47b2-baac-03f04e76517d" providerId="ADAL" clId="{3D7B44F0-AE3A-4A7B-BE22-B57265A943C5}" dt="2022-04-11T02:03:42.088" v="81" actId="478"/>
          <ac:spMkLst>
            <pc:docMk/>
            <pc:sldMk cId="3421337971" sldId="10118"/>
            <ac:spMk id="17" creationId="{B6539F31-D49C-49DA-A84C-08A857A79B8D}"/>
          </ac:spMkLst>
        </pc:spChg>
        <pc:spChg chg="add mod">
          <ac:chgData name="이현규" userId="4a50fc40-015d-47b2-baac-03f04e76517d" providerId="ADAL" clId="{3D7B44F0-AE3A-4A7B-BE22-B57265A943C5}" dt="2022-04-11T02:14:16.229" v="891"/>
          <ac:spMkLst>
            <pc:docMk/>
            <pc:sldMk cId="3421337971" sldId="10118"/>
            <ac:spMk id="19" creationId="{53938DB0-E482-42E8-A6FF-B64B951DA82C}"/>
          </ac:spMkLst>
        </pc:spChg>
        <pc:spChg chg="add mod">
          <ac:chgData name="이현규" userId="4a50fc40-015d-47b2-baac-03f04e76517d" providerId="ADAL" clId="{3D7B44F0-AE3A-4A7B-BE22-B57265A943C5}" dt="2022-04-11T08:11:54.270" v="3000"/>
          <ac:spMkLst>
            <pc:docMk/>
            <pc:sldMk cId="3421337971" sldId="10118"/>
            <ac:spMk id="21" creationId="{3CC7F0DD-BBB0-4E97-A17F-E1A06FFB088B}"/>
          </ac:spMkLst>
        </pc:spChg>
        <pc:spChg chg="add del mod">
          <ac:chgData name="이현규" userId="4a50fc40-015d-47b2-baac-03f04e76517d" providerId="ADAL" clId="{3D7B44F0-AE3A-4A7B-BE22-B57265A943C5}" dt="2022-04-11T03:36:03.620" v="1323" actId="11529"/>
          <ac:spMkLst>
            <pc:docMk/>
            <pc:sldMk cId="3421337971" sldId="10118"/>
            <ac:spMk id="41" creationId="{B902C24F-1F41-416F-A003-EDB27FCB0696}"/>
          </ac:spMkLst>
        </pc:spChg>
        <pc:spChg chg="add mod">
          <ac:chgData name="이현규" userId="4a50fc40-015d-47b2-baac-03f04e76517d" providerId="ADAL" clId="{3D7B44F0-AE3A-4A7B-BE22-B57265A943C5}" dt="2022-04-11T04:15:13.158" v="2099" actId="1035"/>
          <ac:spMkLst>
            <pc:docMk/>
            <pc:sldMk cId="3421337971" sldId="10118"/>
            <ac:spMk id="60" creationId="{FBB3CDFB-F512-454C-8958-BD6512A0B2C6}"/>
          </ac:spMkLst>
        </pc:spChg>
        <pc:spChg chg="add mod">
          <ac:chgData name="이현규" userId="4a50fc40-015d-47b2-baac-03f04e76517d" providerId="ADAL" clId="{3D7B44F0-AE3A-4A7B-BE22-B57265A943C5}" dt="2022-04-11T04:15:13.158" v="2099" actId="1035"/>
          <ac:spMkLst>
            <pc:docMk/>
            <pc:sldMk cId="3421337971" sldId="10118"/>
            <ac:spMk id="62" creationId="{93B0FBED-DC94-4F11-8674-900B753A62D7}"/>
          </ac:spMkLst>
        </pc:spChg>
        <pc:spChg chg="add mod">
          <ac:chgData name="이현규" userId="4a50fc40-015d-47b2-baac-03f04e76517d" providerId="ADAL" clId="{3D7B44F0-AE3A-4A7B-BE22-B57265A943C5}" dt="2022-04-11T04:05:52.920" v="1685" actId="571"/>
          <ac:spMkLst>
            <pc:docMk/>
            <pc:sldMk cId="3421337971" sldId="10118"/>
            <ac:spMk id="63" creationId="{9A624D63-C784-4EF7-9491-A756C7CABB5C}"/>
          </ac:spMkLst>
        </pc:spChg>
        <pc:spChg chg="add mod">
          <ac:chgData name="이현규" userId="4a50fc40-015d-47b2-baac-03f04e76517d" providerId="ADAL" clId="{3D7B44F0-AE3A-4A7B-BE22-B57265A943C5}" dt="2022-04-11T04:05:52.920" v="1685" actId="571"/>
          <ac:spMkLst>
            <pc:docMk/>
            <pc:sldMk cId="3421337971" sldId="10118"/>
            <ac:spMk id="102" creationId="{99EE71BF-66D2-49B2-A314-93BF7CD89725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04" creationId="{6391D1F1-2BB3-4F8A-9FEF-C95B456CC163}"/>
          </ac:spMkLst>
        </pc:spChg>
        <pc:spChg chg="add mod">
          <ac:chgData name="이현규" userId="4a50fc40-015d-47b2-baac-03f04e76517d" providerId="ADAL" clId="{3D7B44F0-AE3A-4A7B-BE22-B57265A943C5}" dt="2022-04-11T04:12:02.969" v="2073" actId="207"/>
          <ac:spMkLst>
            <pc:docMk/>
            <pc:sldMk cId="3421337971" sldId="10118"/>
            <ac:spMk id="109" creationId="{D64DAD39-5C26-4566-A7EA-677B71984B36}"/>
          </ac:spMkLst>
        </pc:spChg>
        <pc:spChg chg="add del mod">
          <ac:chgData name="이현규" userId="4a50fc40-015d-47b2-baac-03f04e76517d" providerId="ADAL" clId="{3D7B44F0-AE3A-4A7B-BE22-B57265A943C5}" dt="2022-04-11T04:39:16.875" v="2454" actId="478"/>
          <ac:spMkLst>
            <pc:docMk/>
            <pc:sldMk cId="3421337971" sldId="10118"/>
            <ac:spMk id="111" creationId="{4365C82F-972F-4939-ACCA-AA124A75E5E0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12" creationId="{0A285446-4A49-406B-B1CA-DF3C50089F02}"/>
          </ac:spMkLst>
        </pc:spChg>
        <pc:spChg chg="add mod">
          <ac:chgData name="이현규" userId="4a50fc40-015d-47b2-baac-03f04e76517d" providerId="ADAL" clId="{3D7B44F0-AE3A-4A7B-BE22-B57265A943C5}" dt="2022-04-11T04:10:23.188" v="1920" actId="571"/>
          <ac:spMkLst>
            <pc:docMk/>
            <pc:sldMk cId="3421337971" sldId="10118"/>
            <ac:spMk id="113" creationId="{1466425B-D4B2-4391-8B5F-718D01A06DBB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14" creationId="{6C364FF5-0E87-4EF4-8C3C-F28BA8C2D59D}"/>
          </ac:spMkLst>
        </pc:spChg>
        <pc:spChg chg="add mod">
          <ac:chgData name="이현규" userId="4a50fc40-015d-47b2-baac-03f04e76517d" providerId="ADAL" clId="{3D7B44F0-AE3A-4A7B-BE22-B57265A943C5}" dt="2022-04-11T04:28:47.759" v="2346" actId="20577"/>
          <ac:spMkLst>
            <pc:docMk/>
            <pc:sldMk cId="3421337971" sldId="10118"/>
            <ac:spMk id="117" creationId="{4C714E5B-30A2-413F-8553-64A718499D93}"/>
          </ac:spMkLst>
        </pc:spChg>
        <pc:spChg chg="add mod">
          <ac:chgData name="이현규" userId="4a50fc40-015d-47b2-baac-03f04e76517d" providerId="ADAL" clId="{3D7B44F0-AE3A-4A7B-BE22-B57265A943C5}" dt="2022-04-11T04:28:29.454" v="2329" actId="1038"/>
          <ac:spMkLst>
            <pc:docMk/>
            <pc:sldMk cId="3421337971" sldId="10118"/>
            <ac:spMk id="120" creationId="{D1BEF2B8-01ED-41B0-B811-7180497E7BA6}"/>
          </ac:spMkLst>
        </pc:spChg>
        <pc:spChg chg="add mod">
          <ac:chgData name="이현규" userId="4a50fc40-015d-47b2-baac-03f04e76517d" providerId="ADAL" clId="{3D7B44F0-AE3A-4A7B-BE22-B57265A943C5}" dt="2022-04-11T04:28:29.454" v="2329" actId="1038"/>
          <ac:spMkLst>
            <pc:docMk/>
            <pc:sldMk cId="3421337971" sldId="10118"/>
            <ac:spMk id="123" creationId="{AD41AF06-FA0E-4AD5-8386-FA14BB648BCF}"/>
          </ac:spMkLst>
        </pc:spChg>
        <pc:spChg chg="add mod">
          <ac:chgData name="이현규" userId="4a50fc40-015d-47b2-baac-03f04e76517d" providerId="ADAL" clId="{3D7B44F0-AE3A-4A7B-BE22-B57265A943C5}" dt="2022-04-11T04:28:29.454" v="2329" actId="1038"/>
          <ac:spMkLst>
            <pc:docMk/>
            <pc:sldMk cId="3421337971" sldId="10118"/>
            <ac:spMk id="126" creationId="{86D64769-0447-4B6E-86B3-DAE49F3E7F3A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27" creationId="{6628CBC5-92F3-4D7F-9ACD-A58D375C03DB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28" creationId="{172B6057-78CE-4EFC-A76E-0AC519551C50}"/>
          </ac:spMkLst>
        </pc:spChg>
        <pc:spChg chg="add mod">
          <ac:chgData name="이현규" userId="4a50fc40-015d-47b2-baac-03f04e76517d" providerId="ADAL" clId="{3D7B44F0-AE3A-4A7B-BE22-B57265A943C5}" dt="2022-04-19T02:02:11.540" v="7125" actId="207"/>
          <ac:spMkLst>
            <pc:docMk/>
            <pc:sldMk cId="3421337971" sldId="10118"/>
            <ac:spMk id="129" creationId="{24A751B6-2CFD-4788-A48F-1734CDA174A2}"/>
          </ac:spMkLst>
        </pc:spChg>
        <pc:spChg chg="add mod">
          <ac:chgData name="이현규" userId="4a50fc40-015d-47b2-baac-03f04e76517d" providerId="ADAL" clId="{3D7B44F0-AE3A-4A7B-BE22-B57265A943C5}" dt="2022-04-11T04:39:53.500" v="2461" actId="14100"/>
          <ac:spMkLst>
            <pc:docMk/>
            <pc:sldMk cId="3421337971" sldId="10118"/>
            <ac:spMk id="130" creationId="{3BE0682B-6A1B-4306-8808-1A5239A02805}"/>
          </ac:spMkLst>
        </pc:spChg>
        <pc:spChg chg="mod">
          <ac:chgData name="이현규" userId="4a50fc40-015d-47b2-baac-03f04e76517d" providerId="ADAL" clId="{3D7B44F0-AE3A-4A7B-BE22-B57265A943C5}" dt="2022-04-11T06:56:44.335" v="2905" actId="207"/>
          <ac:spMkLst>
            <pc:docMk/>
            <pc:sldMk cId="3421337971" sldId="10118"/>
            <ac:spMk id="132" creationId="{50208D3C-15CA-4768-97CF-F0BBC91FD7B4}"/>
          </ac:spMkLst>
        </pc:spChg>
        <pc:spChg chg="del mod">
          <ac:chgData name="이현규" userId="4a50fc40-015d-47b2-baac-03f04e76517d" providerId="ADAL" clId="{3D7B44F0-AE3A-4A7B-BE22-B57265A943C5}" dt="2022-04-11T04:39:58.961" v="2463" actId="478"/>
          <ac:spMkLst>
            <pc:docMk/>
            <pc:sldMk cId="3421337971" sldId="10118"/>
            <ac:spMk id="133" creationId="{BD1761C4-84E1-40C6-8EBA-5E45D66F3898}"/>
          </ac:spMkLst>
        </pc:spChg>
        <pc:spChg chg="mod">
          <ac:chgData name="이현규" userId="4a50fc40-015d-47b2-baac-03f04e76517d" providerId="ADAL" clId="{3D7B44F0-AE3A-4A7B-BE22-B57265A943C5}" dt="2022-04-11T04:39:38.382" v="2455"/>
          <ac:spMkLst>
            <pc:docMk/>
            <pc:sldMk cId="3421337971" sldId="10118"/>
            <ac:spMk id="134" creationId="{2E99180B-E3D7-4D72-A04F-582157D87241}"/>
          </ac:spMkLst>
        </pc:spChg>
        <pc:spChg chg="add mod">
          <ac:chgData name="이현규" userId="4a50fc40-015d-47b2-baac-03f04e76517d" providerId="ADAL" clId="{3D7B44F0-AE3A-4A7B-BE22-B57265A943C5}" dt="2022-04-12T06:33:40.942" v="3111" actId="6549"/>
          <ac:spMkLst>
            <pc:docMk/>
            <pc:sldMk cId="3421337971" sldId="10118"/>
            <ac:spMk id="136" creationId="{52534920-F5FD-4BBF-B84E-68A4765B4B5C}"/>
          </ac:spMkLst>
        </pc:spChg>
        <pc:grpChg chg="add mod">
          <ac:chgData name="이현규" userId="4a50fc40-015d-47b2-baac-03f04e76517d" providerId="ADAL" clId="{3D7B44F0-AE3A-4A7B-BE22-B57265A943C5}" dt="2022-04-11T03:38:18.318" v="1370" actId="164"/>
          <ac:grpSpMkLst>
            <pc:docMk/>
            <pc:sldMk cId="3421337971" sldId="10118"/>
            <ac:grpSpMk id="47" creationId="{66D4E3BE-33F8-431F-937E-68309BD686A9}"/>
          </ac:grpSpMkLst>
        </pc:grpChg>
        <pc:grpChg chg="add del mod">
          <ac:chgData name="이현규" userId="4a50fc40-015d-47b2-baac-03f04e76517d" providerId="ADAL" clId="{3D7B44F0-AE3A-4A7B-BE22-B57265A943C5}" dt="2022-04-11T03:38:16.596" v="1368" actId="571"/>
          <ac:grpSpMkLst>
            <pc:docMk/>
            <pc:sldMk cId="3421337971" sldId="10118"/>
            <ac:grpSpMk id="49" creationId="{3D29AB5D-0DDF-4A9B-AC4A-4CF140BF2302}"/>
          </ac:grpSpMkLst>
        </pc:grpChg>
        <pc:grpChg chg="add mod">
          <ac:chgData name="이현규" userId="4a50fc40-015d-47b2-baac-03f04e76517d" providerId="ADAL" clId="{3D7B44F0-AE3A-4A7B-BE22-B57265A943C5}" dt="2022-04-11T04:05:52.920" v="1685" actId="571"/>
          <ac:grpSpMkLst>
            <pc:docMk/>
            <pc:sldMk cId="3421337971" sldId="10118"/>
            <ac:grpSpMk id="59" creationId="{430B75F8-6BF4-4E31-800C-C3A72B9CCD8C}"/>
          </ac:grpSpMkLst>
        </pc:grpChg>
        <pc:grpChg chg="add mod">
          <ac:chgData name="이현규" userId="4a50fc40-015d-47b2-baac-03f04e76517d" providerId="ADAL" clId="{3D7B44F0-AE3A-4A7B-BE22-B57265A943C5}" dt="2022-04-11T04:08:43.803" v="1791" actId="164"/>
          <ac:grpSpMkLst>
            <pc:docMk/>
            <pc:sldMk cId="3421337971" sldId="10118"/>
            <ac:grpSpMk id="103" creationId="{0EADA6E4-0E40-49CE-8772-C49A893CBC8A}"/>
          </ac:grpSpMkLst>
        </pc:grpChg>
        <pc:grpChg chg="add mod">
          <ac:chgData name="이현규" userId="4a50fc40-015d-47b2-baac-03f04e76517d" providerId="ADAL" clId="{3D7B44F0-AE3A-4A7B-BE22-B57265A943C5}" dt="2022-04-11T04:37:37.859" v="2413" actId="1076"/>
          <ac:grpSpMkLst>
            <pc:docMk/>
            <pc:sldMk cId="3421337971" sldId="10118"/>
            <ac:grpSpMk id="110" creationId="{E6219162-84C3-4DBC-863F-AB0107C6442E}"/>
          </ac:grpSpMkLst>
        </pc:grpChg>
        <pc:grpChg chg="add mod">
          <ac:chgData name="이현규" userId="4a50fc40-015d-47b2-baac-03f04e76517d" providerId="ADAL" clId="{3D7B44F0-AE3A-4A7B-BE22-B57265A943C5}" dt="2022-04-11T04:39:53.500" v="2461" actId="14100"/>
          <ac:grpSpMkLst>
            <pc:docMk/>
            <pc:sldMk cId="3421337971" sldId="10118"/>
            <ac:grpSpMk id="131" creationId="{CEA54136-DCB2-4F39-862E-4A7E4AC49DB6}"/>
          </ac:grpSpMkLst>
        </pc:grpChg>
        <pc:graphicFrameChg chg="add mod modGraphic">
          <ac:chgData name="이현규" userId="4a50fc40-015d-47b2-baac-03f04e76517d" providerId="ADAL" clId="{3D7B44F0-AE3A-4A7B-BE22-B57265A943C5}" dt="2022-04-11T08:10:52.037" v="2983" actId="14100"/>
          <ac:graphicFrameMkLst>
            <pc:docMk/>
            <pc:sldMk cId="3421337971" sldId="10118"/>
            <ac:graphicFrameMk id="18" creationId="{303E6B08-05DA-4949-A400-6936FC70336E}"/>
          </ac:graphicFrameMkLst>
        </pc:graphicFrameChg>
        <pc:graphicFrameChg chg="add mod">
          <ac:chgData name="이현규" userId="4a50fc40-015d-47b2-baac-03f04e76517d" providerId="ADAL" clId="{3D7B44F0-AE3A-4A7B-BE22-B57265A943C5}" dt="2022-04-11T02:26:08.629" v="1179"/>
          <ac:graphicFrameMkLst>
            <pc:docMk/>
            <pc:sldMk cId="3421337971" sldId="10118"/>
            <ac:graphicFrameMk id="20" creationId="{ACD3EB18-7AAF-4E9B-8390-787F6938CBE7}"/>
          </ac:graphicFrameMkLst>
        </pc:graphicFrameChg>
        <pc:picChg chg="del mod">
          <ac:chgData name="이현규" userId="4a50fc40-015d-47b2-baac-03f04e76517d" providerId="ADAL" clId="{3D7B44F0-AE3A-4A7B-BE22-B57265A943C5}" dt="2022-04-11T02:30:08.150" v="1187" actId="478"/>
          <ac:picMkLst>
            <pc:docMk/>
            <pc:sldMk cId="3421337971" sldId="10118"/>
            <ac:picMk id="3" creationId="{794FC64C-D2E8-43CB-8501-19BAF54B7799}"/>
          </ac:picMkLst>
        </pc:picChg>
        <pc:picChg chg="add del mod">
          <ac:chgData name="이현규" userId="4a50fc40-015d-47b2-baac-03f04e76517d" providerId="ADAL" clId="{3D7B44F0-AE3A-4A7B-BE22-B57265A943C5}" dt="2022-04-11T04:38:06.430" v="2436" actId="478"/>
          <ac:picMkLst>
            <pc:docMk/>
            <pc:sldMk cId="3421337971" sldId="10118"/>
            <ac:picMk id="4" creationId="{8047BEDE-7FB0-4BFD-9AC4-9B250282BE59}"/>
          </ac:picMkLst>
        </pc:picChg>
        <pc:picChg chg="del mod">
          <ac:chgData name="이현규" userId="4a50fc40-015d-47b2-baac-03f04e76517d" providerId="ADAL" clId="{3D7B44F0-AE3A-4A7B-BE22-B57265A943C5}" dt="2022-04-11T02:30:10.045" v="1188" actId="478"/>
          <ac:picMkLst>
            <pc:docMk/>
            <pc:sldMk cId="3421337971" sldId="10118"/>
            <ac:picMk id="6" creationId="{F64371B7-ED61-4129-9016-875A46D3830D}"/>
          </ac:picMkLst>
        </pc:picChg>
        <pc:picChg chg="add mod">
          <ac:chgData name="이현규" userId="4a50fc40-015d-47b2-baac-03f04e76517d" providerId="ADAL" clId="{3D7B44F0-AE3A-4A7B-BE22-B57265A943C5}" dt="2022-04-11T04:28:29.454" v="2329" actId="1038"/>
          <ac:picMkLst>
            <pc:docMk/>
            <pc:sldMk cId="3421337971" sldId="10118"/>
            <ac:picMk id="116" creationId="{3789AA3C-E610-4E9D-AFEB-7C60223281C0}"/>
          </ac:picMkLst>
        </pc:picChg>
        <pc:picChg chg="add mod">
          <ac:chgData name="이현규" userId="4a50fc40-015d-47b2-baac-03f04e76517d" providerId="ADAL" clId="{3D7B44F0-AE3A-4A7B-BE22-B57265A943C5}" dt="2022-04-11T04:28:29.454" v="2329" actId="1038"/>
          <ac:picMkLst>
            <pc:docMk/>
            <pc:sldMk cId="3421337971" sldId="10118"/>
            <ac:picMk id="119" creationId="{9FC715F2-07D3-4614-A949-6338B7E4127D}"/>
          </ac:picMkLst>
        </pc:picChg>
        <pc:picChg chg="add mod">
          <ac:chgData name="이현규" userId="4a50fc40-015d-47b2-baac-03f04e76517d" providerId="ADAL" clId="{3D7B44F0-AE3A-4A7B-BE22-B57265A943C5}" dt="2022-04-11T04:28:29.454" v="2329" actId="1038"/>
          <ac:picMkLst>
            <pc:docMk/>
            <pc:sldMk cId="3421337971" sldId="10118"/>
            <ac:picMk id="122" creationId="{CFC6580A-CD4B-4CB9-98A0-72E1C9A46B22}"/>
          </ac:picMkLst>
        </pc:picChg>
        <pc:picChg chg="add mod">
          <ac:chgData name="이현규" userId="4a50fc40-015d-47b2-baac-03f04e76517d" providerId="ADAL" clId="{3D7B44F0-AE3A-4A7B-BE22-B57265A943C5}" dt="2022-04-11T04:28:29.454" v="2329" actId="1038"/>
          <ac:picMkLst>
            <pc:docMk/>
            <pc:sldMk cId="3421337971" sldId="10118"/>
            <ac:picMk id="125" creationId="{060947C4-1C87-4D44-BC06-DE0EC9A5DD45}"/>
          </ac:picMkLst>
        </pc:picChg>
        <pc:cxnChg chg="add del mod">
          <ac:chgData name="이현규" userId="4a50fc40-015d-47b2-baac-03f04e76517d" providerId="ADAL" clId="{3D7B44F0-AE3A-4A7B-BE22-B57265A943C5}" dt="2022-04-11T02:32:36.661" v="1265" actId="478"/>
          <ac:cxnSpMkLst>
            <pc:docMk/>
            <pc:sldMk cId="3421337971" sldId="10118"/>
            <ac:cxnSpMk id="7" creationId="{403FBECE-7660-42EA-85EF-8EFB81738A09}"/>
          </ac:cxnSpMkLst>
        </pc:cxnChg>
        <pc:cxnChg chg="add del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23" creationId="{A863522E-0DFB-474E-8976-D2C1D7D7446B}"/>
          </ac:cxnSpMkLst>
        </pc:cxnChg>
        <pc:cxnChg chg="add del mod">
          <ac:chgData name="이현규" userId="4a50fc40-015d-47b2-baac-03f04e76517d" providerId="ADAL" clId="{3D7B44F0-AE3A-4A7B-BE22-B57265A943C5}" dt="2022-04-11T02:33:30.109" v="1283" actId="478"/>
          <ac:cxnSpMkLst>
            <pc:docMk/>
            <pc:sldMk cId="3421337971" sldId="10118"/>
            <ac:cxnSpMk id="25" creationId="{1BA2B22F-E2E7-4656-A19D-47F74D98B1ED}"/>
          </ac:cxnSpMkLst>
        </pc:cxnChg>
        <pc:cxnChg chg="add del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29" creationId="{DF7243AB-51B9-437F-8B74-8483EDE13741}"/>
          </ac:cxnSpMkLst>
        </pc:cxnChg>
        <pc:cxnChg chg="add del mod">
          <ac:chgData name="이현규" userId="4a50fc40-015d-47b2-baac-03f04e76517d" providerId="ADAL" clId="{3D7B44F0-AE3A-4A7B-BE22-B57265A943C5}" dt="2022-04-11T02:34:30.750" v="1297" actId="478"/>
          <ac:cxnSpMkLst>
            <pc:docMk/>
            <pc:sldMk cId="3421337971" sldId="10118"/>
            <ac:cxnSpMk id="32" creationId="{FF5192D2-6816-4D7B-85CA-C78011C3B021}"/>
          </ac:cxnSpMkLst>
        </pc:cxnChg>
        <pc:cxnChg chg="add del mod">
          <ac:chgData name="이현규" userId="4a50fc40-015d-47b2-baac-03f04e76517d" providerId="ADAL" clId="{3D7B44F0-AE3A-4A7B-BE22-B57265A943C5}" dt="2022-04-11T02:34:30.750" v="1297" actId="478"/>
          <ac:cxnSpMkLst>
            <pc:docMk/>
            <pc:sldMk cId="3421337971" sldId="10118"/>
            <ac:cxnSpMk id="33" creationId="{1175C6FF-BF8F-450B-B1D5-0C438D8072E5}"/>
          </ac:cxnSpMkLst>
        </pc:cxnChg>
        <pc:cxnChg chg="add del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36" creationId="{644F0DCD-1A50-46AD-A6B1-5618653A7F22}"/>
          </ac:cxnSpMkLst>
        </pc:cxnChg>
        <pc:cxnChg chg="add del mod">
          <ac:chgData name="이현규" userId="4a50fc40-015d-47b2-baac-03f04e76517d" providerId="ADAL" clId="{3D7B44F0-AE3A-4A7B-BE22-B57265A943C5}" dt="2022-04-11T03:36:08.581" v="1327" actId="478"/>
          <ac:cxnSpMkLst>
            <pc:docMk/>
            <pc:sldMk cId="3421337971" sldId="10118"/>
            <ac:cxnSpMk id="38" creationId="{7475D50F-6919-4DB8-A722-AFB0DA9B9C45}"/>
          </ac:cxnSpMkLst>
        </pc:cxnChg>
        <pc:cxnChg chg="add del mod">
          <ac:chgData name="이현규" userId="4a50fc40-015d-47b2-baac-03f04e76517d" providerId="ADAL" clId="{3D7B44F0-AE3A-4A7B-BE22-B57265A943C5}" dt="2022-04-11T02:35:19.339" v="1310" actId="478"/>
          <ac:cxnSpMkLst>
            <pc:docMk/>
            <pc:sldMk cId="3421337971" sldId="10118"/>
            <ac:cxnSpMk id="39" creationId="{807073C9-496E-423E-A261-4DAEA335EDF8}"/>
          </ac:cxnSpMkLst>
        </pc:cxnChg>
        <pc:cxnChg chg="add del">
          <ac:chgData name="이현규" userId="4a50fc40-015d-47b2-baac-03f04e76517d" providerId="ADAL" clId="{3D7B44F0-AE3A-4A7B-BE22-B57265A943C5}" dt="2022-04-11T03:36:06.390" v="1326" actId="478"/>
          <ac:cxnSpMkLst>
            <pc:docMk/>
            <pc:sldMk cId="3421337971" sldId="10118"/>
            <ac:cxnSpMk id="43" creationId="{205E7850-3F0F-4375-97FC-61381BA8B780}"/>
          </ac:cxnSpMkLst>
        </pc:cxnChg>
        <pc:cxnChg chg="mod">
          <ac:chgData name="이현규" userId="4a50fc40-015d-47b2-baac-03f04e76517d" providerId="ADAL" clId="{3D7B44F0-AE3A-4A7B-BE22-B57265A943C5}" dt="2022-04-11T03:38:16.596" v="1368" actId="571"/>
          <ac:cxnSpMkLst>
            <pc:docMk/>
            <pc:sldMk cId="3421337971" sldId="10118"/>
            <ac:cxnSpMk id="50" creationId="{E87DCC8B-4B15-4084-9275-44706887DC8A}"/>
          </ac:cxnSpMkLst>
        </pc:cxnChg>
        <pc:cxnChg chg="mod">
          <ac:chgData name="이현규" userId="4a50fc40-015d-47b2-baac-03f04e76517d" providerId="ADAL" clId="{3D7B44F0-AE3A-4A7B-BE22-B57265A943C5}" dt="2022-04-11T03:38:16.596" v="1368" actId="571"/>
          <ac:cxnSpMkLst>
            <pc:docMk/>
            <pc:sldMk cId="3421337971" sldId="10118"/>
            <ac:cxnSpMk id="51" creationId="{83E95F94-7F2B-4D1C-9D7A-452B99F3319A}"/>
          </ac:cxnSpMkLst>
        </pc:cxnChg>
        <pc:cxnChg chg="mod">
          <ac:chgData name="이현규" userId="4a50fc40-015d-47b2-baac-03f04e76517d" providerId="ADAL" clId="{3D7B44F0-AE3A-4A7B-BE22-B57265A943C5}" dt="2022-04-11T03:38:16.596" v="1368" actId="571"/>
          <ac:cxnSpMkLst>
            <pc:docMk/>
            <pc:sldMk cId="3421337971" sldId="10118"/>
            <ac:cxnSpMk id="52" creationId="{DE0C2FD4-2F80-4E48-B9C8-35D52FD31187}"/>
          </ac:cxnSpMkLst>
        </pc:cxnChg>
        <pc:cxnChg chg="add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53" creationId="{5D334357-816E-435D-BC06-3AF96116ACD2}"/>
          </ac:cxnSpMkLst>
        </pc:cxnChg>
        <pc:cxnChg chg="add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54" creationId="{778447FD-E3B1-4766-B506-BE121CCDF54D}"/>
          </ac:cxnSpMkLst>
        </pc:cxnChg>
        <pc:cxnChg chg="add mod">
          <ac:chgData name="이현규" userId="4a50fc40-015d-47b2-baac-03f04e76517d" providerId="ADAL" clId="{3D7B44F0-AE3A-4A7B-BE22-B57265A943C5}" dt="2022-04-11T04:15:06.011" v="2091" actId="208"/>
          <ac:cxnSpMkLst>
            <pc:docMk/>
            <pc:sldMk cId="3421337971" sldId="10118"/>
            <ac:cxnSpMk id="55" creationId="{6C54E2DF-CF71-45D4-9BFB-2DDC9A0ED6F2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64" creationId="{18973FA2-5A7D-4D32-9908-516A478EE4E9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66" creationId="{845276DC-1B0F-40A0-9847-527BCC0D73E0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67" creationId="{E1E1888A-8BF3-4F27-A981-5EDA7054BF93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68" creationId="{5015D6BB-5BE2-4B7D-BD51-651E9FE8BE4A}"/>
          </ac:cxnSpMkLst>
        </pc:cxnChg>
        <pc:cxnChg chg="add del mod">
          <ac:chgData name="이현규" userId="4a50fc40-015d-47b2-baac-03f04e76517d" providerId="ADAL" clId="{3D7B44F0-AE3A-4A7B-BE22-B57265A943C5}" dt="2022-04-11T03:42:54.565" v="1528" actId="478"/>
          <ac:cxnSpMkLst>
            <pc:docMk/>
            <pc:sldMk cId="3421337971" sldId="10118"/>
            <ac:cxnSpMk id="72" creationId="{41953A30-6FD7-4F9E-916D-6946938CF5C4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3" creationId="{7596871C-D3C5-43A2-9673-9F05B304114C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4" creationId="{A2478A3E-4B3C-43F1-91AD-BAD70226A4B2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5" creationId="{F2796F2F-A7AC-43E2-BCE4-CEA0F9681816}"/>
          </ac:cxnSpMkLst>
        </pc:cxnChg>
        <pc:cxnChg chg="add del mod">
          <ac:chgData name="이현규" userId="4a50fc40-015d-47b2-baac-03f04e76517d" providerId="ADAL" clId="{3D7B44F0-AE3A-4A7B-BE22-B57265A943C5}" dt="2022-04-11T03:43:50.213" v="1547" actId="478"/>
          <ac:cxnSpMkLst>
            <pc:docMk/>
            <pc:sldMk cId="3421337971" sldId="10118"/>
            <ac:cxnSpMk id="76" creationId="{EB0693A7-D412-4BC6-B97A-B175A2BBC0F5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7" creationId="{74F23D3B-F5AF-46EE-BE45-7E96F4CCDEF7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8" creationId="{0424C714-5875-4F12-ACEE-8CCC69FCF5D4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79" creationId="{9003493F-6543-4A6F-AEAE-5B034CBE1D2E}"/>
          </ac:cxnSpMkLst>
        </pc:cxnChg>
        <pc:cxnChg chg="add mod">
          <ac:chgData name="이현규" userId="4a50fc40-015d-47b2-baac-03f04e76517d" providerId="ADAL" clId="{3D7B44F0-AE3A-4A7B-BE22-B57265A943C5}" dt="2022-04-11T04:05:52.920" v="1685" actId="571"/>
          <ac:cxnSpMkLst>
            <pc:docMk/>
            <pc:sldMk cId="3421337971" sldId="10118"/>
            <ac:cxnSpMk id="80" creationId="{0638F6A7-254A-4ADB-9B8D-0982B340F829}"/>
          </ac:cxnSpMkLst>
        </pc:cxnChg>
        <pc:cxnChg chg="add mod">
          <ac:chgData name="이현규" userId="4a50fc40-015d-47b2-baac-03f04e76517d" providerId="ADAL" clId="{3D7B44F0-AE3A-4A7B-BE22-B57265A943C5}" dt="2022-04-11T04:08:28.304" v="1790" actId="208"/>
          <ac:cxnSpMkLst>
            <pc:docMk/>
            <pc:sldMk cId="3421337971" sldId="10118"/>
            <ac:cxnSpMk id="105" creationId="{B98247AD-22D3-46A8-B079-A8C49CC7E864}"/>
          </ac:cxnSpMkLst>
        </pc:cxnChg>
        <pc:cxnChg chg="add del mod">
          <ac:chgData name="이현규" userId="4a50fc40-015d-47b2-baac-03f04e76517d" providerId="ADAL" clId="{3D7B44F0-AE3A-4A7B-BE22-B57265A943C5}" dt="2022-04-11T04:40:02.520" v="2465" actId="478"/>
          <ac:cxnSpMkLst>
            <pc:docMk/>
            <pc:sldMk cId="3421337971" sldId="10118"/>
            <ac:cxnSpMk id="135" creationId="{E54DEA9E-F1E6-4766-A31A-29D9A4E43C55}"/>
          </ac:cxnSpMkLst>
        </pc:cxnChg>
      </pc:sldChg>
      <pc:sldChg chg="addSp modSp mod">
        <pc:chgData name="이현규" userId="4a50fc40-015d-47b2-baac-03f04e76517d" providerId="ADAL" clId="{3D7B44F0-AE3A-4A7B-BE22-B57265A943C5}" dt="2022-05-02T01:59:09.291" v="8172"/>
        <pc:sldMkLst>
          <pc:docMk/>
          <pc:sldMk cId="4054393580" sldId="10119"/>
        </pc:sldMkLst>
        <pc:spChg chg="mod">
          <ac:chgData name="이현규" userId="4a50fc40-015d-47b2-baac-03f04e76517d" providerId="ADAL" clId="{3D7B44F0-AE3A-4A7B-BE22-B57265A943C5}" dt="2022-05-02T01:59:09.291" v="8172"/>
          <ac:spMkLst>
            <pc:docMk/>
            <pc:sldMk cId="4054393580" sldId="10119"/>
            <ac:spMk id="2" creationId="{AF8F18B5-320C-4C36-8E9F-3D7CCE10EC5E}"/>
          </ac:spMkLst>
        </pc:spChg>
        <pc:spChg chg="add mod">
          <ac:chgData name="이현규" userId="4a50fc40-015d-47b2-baac-03f04e76517d" providerId="ADAL" clId="{3D7B44F0-AE3A-4A7B-BE22-B57265A943C5}" dt="2022-04-19T07:04:43.228" v="7398"/>
          <ac:spMkLst>
            <pc:docMk/>
            <pc:sldMk cId="4054393580" sldId="10119"/>
            <ac:spMk id="3" creationId="{D04A13A8-A27C-4F92-A2C9-B51676FAD58E}"/>
          </ac:spMkLst>
        </pc:spChg>
      </pc:sldChg>
      <pc:sldChg chg="addSp new del mod">
        <pc:chgData name="이현규" userId="4a50fc40-015d-47b2-baac-03f04e76517d" providerId="ADAL" clId="{3D7B44F0-AE3A-4A7B-BE22-B57265A943C5}" dt="2022-04-14T09:07:36.049" v="4389" actId="47"/>
        <pc:sldMkLst>
          <pc:docMk/>
          <pc:sldMk cId="248848357" sldId="10120"/>
        </pc:sldMkLst>
        <pc:picChg chg="add">
          <ac:chgData name="이현규" userId="4a50fc40-015d-47b2-baac-03f04e76517d" providerId="ADAL" clId="{3D7B44F0-AE3A-4A7B-BE22-B57265A943C5}" dt="2022-04-13T07:33:56.572" v="3143" actId="22"/>
          <ac:picMkLst>
            <pc:docMk/>
            <pc:sldMk cId="248848357" sldId="10120"/>
            <ac:picMk id="3" creationId="{8DE6FFBF-62D6-4254-9861-8649905B2550}"/>
          </ac:picMkLst>
        </pc:picChg>
      </pc:sldChg>
      <pc:sldChg chg="delSp add del mod ord">
        <pc:chgData name="이현규" userId="4a50fc40-015d-47b2-baac-03f04e76517d" providerId="ADAL" clId="{3D7B44F0-AE3A-4A7B-BE22-B57265A943C5}" dt="2022-04-15T05:29:46.566" v="6761" actId="47"/>
        <pc:sldMkLst>
          <pc:docMk/>
          <pc:sldMk cId="3415016408" sldId="10121"/>
        </pc:sldMkLst>
        <pc:spChg chg="del">
          <ac:chgData name="이현규" userId="4a50fc40-015d-47b2-baac-03f04e76517d" providerId="ADAL" clId="{3D7B44F0-AE3A-4A7B-BE22-B57265A943C5}" dt="2022-04-15T04:40:35.936" v="6625" actId="478"/>
          <ac:spMkLst>
            <pc:docMk/>
            <pc:sldMk cId="3415016408" sldId="10121"/>
            <ac:spMk id="7" creationId="{5D59115F-E29B-4E2F-9234-A4904D219826}"/>
          </ac:spMkLst>
        </pc:spChg>
      </pc:sldChg>
      <pc:sldChg chg="addSp delSp modSp add mod">
        <pc:chgData name="이현규" userId="4a50fc40-015d-47b2-baac-03f04e76517d" providerId="ADAL" clId="{3D7B44F0-AE3A-4A7B-BE22-B57265A943C5}" dt="2022-04-19T04:50:26.269" v="7146" actId="1582"/>
        <pc:sldMkLst>
          <pc:docMk/>
          <pc:sldMk cId="2741464408" sldId="10122"/>
        </pc:sldMkLst>
        <pc:spChg chg="mod">
          <ac:chgData name="이현규" userId="4a50fc40-015d-47b2-baac-03f04e76517d" providerId="ADAL" clId="{3D7B44F0-AE3A-4A7B-BE22-B57265A943C5}" dt="2022-04-15T04:26:00.222" v="4783" actId="20577"/>
          <ac:spMkLst>
            <pc:docMk/>
            <pc:sldMk cId="2741464408" sldId="10122"/>
            <ac:spMk id="9" creationId="{6D6554F2-EC5C-4490-9F97-186BD0798614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3" creationId="{E8D46864-210D-49F9-B1FD-84A269ED1775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4" creationId="{D54FE8F0-BBC6-40A4-9C20-8185650850FD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5" creationId="{F69E3190-CACC-4974-863B-D7DC8A49CB38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6" creationId="{7A46ECEC-62FD-49F4-8BDE-2247E894586C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7" creationId="{587DB47B-6819-4C33-8FCF-A14E70BE0637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18" creationId="{877348B0-AC6D-4B98-9041-672DDBE25764}"/>
          </ac:spMkLst>
        </pc:spChg>
        <pc:spChg chg="add mod">
          <ac:chgData name="이현규" userId="4a50fc40-015d-47b2-baac-03f04e76517d" providerId="ADAL" clId="{3D7B44F0-AE3A-4A7B-BE22-B57265A943C5}" dt="2022-04-15T04:42:30.140" v="6641" actId="1036"/>
          <ac:spMkLst>
            <pc:docMk/>
            <pc:sldMk cId="2741464408" sldId="10122"/>
            <ac:spMk id="19" creationId="{E5031476-7B56-4B8B-A2EA-A173282C70BE}"/>
          </ac:spMkLst>
        </pc:spChg>
        <pc:spChg chg="add mod">
          <ac:chgData name="이현규" userId="4a50fc40-015d-47b2-baac-03f04e76517d" providerId="ADAL" clId="{3D7B44F0-AE3A-4A7B-BE22-B57265A943C5}" dt="2022-04-15T04:42:30.140" v="6641" actId="1036"/>
          <ac:spMkLst>
            <pc:docMk/>
            <pc:sldMk cId="2741464408" sldId="10122"/>
            <ac:spMk id="20" creationId="{55DEFA15-66E0-4275-B71A-77A569C46268}"/>
          </ac:spMkLst>
        </pc:spChg>
        <pc:spChg chg="add mod">
          <ac:chgData name="이현규" userId="4a50fc40-015d-47b2-baac-03f04e76517d" providerId="ADAL" clId="{3D7B44F0-AE3A-4A7B-BE22-B57265A943C5}" dt="2022-04-15T04:42:40.149" v="6647" actId="1036"/>
          <ac:spMkLst>
            <pc:docMk/>
            <pc:sldMk cId="2741464408" sldId="10122"/>
            <ac:spMk id="21" creationId="{49DB8CB6-A579-48D8-AEC3-B3FE65EA800A}"/>
          </ac:spMkLst>
        </pc:spChg>
        <pc:spChg chg="del">
          <ac:chgData name="이현규" userId="4a50fc40-015d-47b2-baac-03f04e76517d" providerId="ADAL" clId="{3D7B44F0-AE3A-4A7B-BE22-B57265A943C5}" dt="2022-04-15T04:22:46.255" v="4393" actId="478"/>
          <ac:spMkLst>
            <pc:docMk/>
            <pc:sldMk cId="2741464408" sldId="10122"/>
            <ac:spMk id="22" creationId="{A6294EFB-277E-4464-9719-F36B5FDDB12B}"/>
          </ac:spMkLst>
        </pc:spChg>
        <pc:spChg chg="add mod">
          <ac:chgData name="이현규" userId="4a50fc40-015d-47b2-baac-03f04e76517d" providerId="ADAL" clId="{3D7B44F0-AE3A-4A7B-BE22-B57265A943C5}" dt="2022-04-15T04:42:40.149" v="6647" actId="1036"/>
          <ac:spMkLst>
            <pc:docMk/>
            <pc:sldMk cId="2741464408" sldId="10122"/>
            <ac:spMk id="24" creationId="{493E46FF-1A0D-4C8C-A65A-4E83494C6120}"/>
          </ac:spMkLst>
        </pc:spChg>
        <pc:spChg chg="add mod">
          <ac:chgData name="이현규" userId="4a50fc40-015d-47b2-baac-03f04e76517d" providerId="ADAL" clId="{3D7B44F0-AE3A-4A7B-BE22-B57265A943C5}" dt="2022-04-15T04:42:30.140" v="6641" actId="1036"/>
          <ac:spMkLst>
            <pc:docMk/>
            <pc:sldMk cId="2741464408" sldId="10122"/>
            <ac:spMk id="25" creationId="{D153EF21-1EA8-4A94-A491-5234DB99BD48}"/>
          </ac:spMkLst>
        </pc:spChg>
        <pc:spChg chg="add mod">
          <ac:chgData name="이현규" userId="4a50fc40-015d-47b2-baac-03f04e76517d" providerId="ADAL" clId="{3D7B44F0-AE3A-4A7B-BE22-B57265A943C5}" dt="2022-04-15T04:42:30.140" v="6641" actId="1036"/>
          <ac:spMkLst>
            <pc:docMk/>
            <pc:sldMk cId="2741464408" sldId="10122"/>
            <ac:spMk id="26" creationId="{0C027DB2-C643-46D9-B434-FDA570D2BC53}"/>
          </ac:spMkLst>
        </pc:spChg>
        <pc:spChg chg="add mod">
          <ac:chgData name="이현규" userId="4a50fc40-015d-47b2-baac-03f04e76517d" providerId="ADAL" clId="{3D7B44F0-AE3A-4A7B-BE22-B57265A943C5}" dt="2022-04-15T04:42:40.149" v="6647" actId="1036"/>
          <ac:spMkLst>
            <pc:docMk/>
            <pc:sldMk cId="2741464408" sldId="10122"/>
            <ac:spMk id="27" creationId="{D4C1110D-6605-4E14-B3BF-6FE326D03BB9}"/>
          </ac:spMkLst>
        </pc:spChg>
        <pc:spChg chg="add mod">
          <ac:chgData name="이현규" userId="4a50fc40-015d-47b2-baac-03f04e76517d" providerId="ADAL" clId="{3D7B44F0-AE3A-4A7B-BE22-B57265A943C5}" dt="2022-04-15T04:42:40.149" v="6647" actId="1036"/>
          <ac:spMkLst>
            <pc:docMk/>
            <pc:sldMk cId="2741464408" sldId="10122"/>
            <ac:spMk id="28" creationId="{A08768CE-B6D2-44C0-883A-B3651D06E306}"/>
          </ac:spMkLst>
        </pc:spChg>
        <pc:spChg chg="add mod">
          <ac:chgData name="이현규" userId="4a50fc40-015d-47b2-baac-03f04e76517d" providerId="ADAL" clId="{3D7B44F0-AE3A-4A7B-BE22-B57265A943C5}" dt="2022-04-19T04:50:08.349" v="7144" actId="1582"/>
          <ac:spMkLst>
            <pc:docMk/>
            <pc:sldMk cId="2741464408" sldId="10122"/>
            <ac:spMk id="29" creationId="{DE21843A-3452-4B01-A6D3-CA5BEBC463E5}"/>
          </ac:spMkLst>
        </pc:spChg>
        <pc:spChg chg="add mod">
          <ac:chgData name="이현규" userId="4a50fc40-015d-47b2-baac-03f04e76517d" providerId="ADAL" clId="{3D7B44F0-AE3A-4A7B-BE22-B57265A943C5}" dt="2022-04-15T04:42:34.716" v="6645" actId="1036"/>
          <ac:spMkLst>
            <pc:docMk/>
            <pc:sldMk cId="2741464408" sldId="10122"/>
            <ac:spMk id="30" creationId="{8801091D-634D-4E4C-9C47-C05819F18D2C}"/>
          </ac:spMkLst>
        </pc:spChg>
        <pc:spChg chg="add mod">
          <ac:chgData name="이현규" userId="4a50fc40-015d-47b2-baac-03f04e76517d" providerId="ADAL" clId="{3D7B44F0-AE3A-4A7B-BE22-B57265A943C5}" dt="2022-04-19T04:50:26.269" v="7146" actId="1582"/>
          <ac:spMkLst>
            <pc:docMk/>
            <pc:sldMk cId="2741464408" sldId="10122"/>
            <ac:spMk id="31" creationId="{CE43852C-D84D-428F-BAF4-9CE2310FCC4B}"/>
          </ac:spMkLst>
        </pc:spChg>
      </pc:sldChg>
      <pc:sldChg chg="addSp delSp modSp add mod">
        <pc:chgData name="이현규" userId="4a50fc40-015d-47b2-baac-03f04e76517d" providerId="ADAL" clId="{3D7B44F0-AE3A-4A7B-BE22-B57265A943C5}" dt="2022-04-19T07:02:05.292" v="7383" actId="1038"/>
        <pc:sldMkLst>
          <pc:docMk/>
          <pc:sldMk cId="1177452106" sldId="10123"/>
        </pc:sldMkLst>
        <pc:spChg chg="mod">
          <ac:chgData name="이현규" userId="4a50fc40-015d-47b2-baac-03f04e76517d" providerId="ADAL" clId="{3D7B44F0-AE3A-4A7B-BE22-B57265A943C5}" dt="2022-04-19T06:55:15.111" v="7200" actId="6549"/>
          <ac:spMkLst>
            <pc:docMk/>
            <pc:sldMk cId="1177452106" sldId="10123"/>
            <ac:spMk id="12" creationId="{34E162E3-5C4B-4EB7-8BD7-0822DB76F5B7}"/>
          </ac:spMkLst>
        </pc:spChg>
        <pc:spChg chg="add mod">
          <ac:chgData name="이현규" userId="4a50fc40-015d-47b2-baac-03f04e76517d" providerId="ADAL" clId="{3D7B44F0-AE3A-4A7B-BE22-B57265A943C5}" dt="2022-04-19T06:59:52.684" v="7235" actId="403"/>
          <ac:spMkLst>
            <pc:docMk/>
            <pc:sldMk cId="1177452106" sldId="10123"/>
            <ac:spMk id="13" creationId="{4E2CBB9C-5D98-4A8B-83AD-60C2D0115AA0}"/>
          </ac:spMkLst>
        </pc:spChg>
        <pc:spChg chg="add mod">
          <ac:chgData name="이현규" userId="4a50fc40-015d-47b2-baac-03f04e76517d" providerId="ADAL" clId="{3D7B44F0-AE3A-4A7B-BE22-B57265A943C5}" dt="2022-04-19T06:56:03.188" v="7224"/>
          <ac:spMkLst>
            <pc:docMk/>
            <pc:sldMk cId="1177452106" sldId="10123"/>
            <ac:spMk id="14" creationId="{82007250-738F-4B3A-AF93-2BA8935AF194}"/>
          </ac:spMkLst>
        </pc:spChg>
        <pc:spChg chg="del">
          <ac:chgData name="이현규" userId="4a50fc40-015d-47b2-baac-03f04e76517d" providerId="ADAL" clId="{3D7B44F0-AE3A-4A7B-BE22-B57265A943C5}" dt="2022-04-19T06:51:42.486" v="7154" actId="478"/>
          <ac:spMkLst>
            <pc:docMk/>
            <pc:sldMk cId="1177452106" sldId="10123"/>
            <ac:spMk id="18" creationId="{EE695B21-6799-497F-B830-8B941C9794AD}"/>
          </ac:spMkLst>
        </pc:spChg>
        <pc:spChg chg="add mod">
          <ac:chgData name="이현규" userId="4a50fc40-015d-47b2-baac-03f04e76517d" providerId="ADAL" clId="{3D7B44F0-AE3A-4A7B-BE22-B57265A943C5}" dt="2022-04-19T07:01:17.365" v="7329" actId="1036"/>
          <ac:spMkLst>
            <pc:docMk/>
            <pc:sldMk cId="1177452106" sldId="10123"/>
            <ac:spMk id="22" creationId="{035931BD-B7F2-43CC-B8E8-0A1895D2545A}"/>
          </ac:spMkLst>
        </pc:spChg>
        <pc:spChg chg="add mod">
          <ac:chgData name="이현규" userId="4a50fc40-015d-47b2-baac-03f04e76517d" providerId="ADAL" clId="{3D7B44F0-AE3A-4A7B-BE22-B57265A943C5}" dt="2022-04-19T07:01:05.398" v="7326" actId="1036"/>
          <ac:spMkLst>
            <pc:docMk/>
            <pc:sldMk cId="1177452106" sldId="10123"/>
            <ac:spMk id="23" creationId="{87DE4433-F783-4B9D-920F-6926D1F487BD}"/>
          </ac:spMkLst>
        </pc:spChg>
        <pc:graphicFrameChg chg="del">
          <ac:chgData name="이현규" userId="4a50fc40-015d-47b2-baac-03f04e76517d" providerId="ADAL" clId="{3D7B44F0-AE3A-4A7B-BE22-B57265A943C5}" dt="2022-04-19T06:51:45.363" v="7155" actId="478"/>
          <ac:graphicFrameMkLst>
            <pc:docMk/>
            <pc:sldMk cId="1177452106" sldId="10123"/>
            <ac:graphicFrameMk id="19" creationId="{F79F9278-7234-4223-8C7C-CD7D868EC0D6}"/>
          </ac:graphicFrameMkLst>
        </pc:graphicFrameChg>
        <pc:graphicFrameChg chg="del">
          <ac:chgData name="이현규" userId="4a50fc40-015d-47b2-baac-03f04e76517d" providerId="ADAL" clId="{3D7B44F0-AE3A-4A7B-BE22-B57265A943C5}" dt="2022-04-19T06:51:42.486" v="7154" actId="478"/>
          <ac:graphicFrameMkLst>
            <pc:docMk/>
            <pc:sldMk cId="1177452106" sldId="10123"/>
            <ac:graphicFrameMk id="20" creationId="{BBF94F27-8E39-415E-8286-90E839EE7052}"/>
          </ac:graphicFrameMkLst>
        </pc:graphicFrameChg>
        <pc:picChg chg="add mod">
          <ac:chgData name="이현규" userId="4a50fc40-015d-47b2-baac-03f04e76517d" providerId="ADAL" clId="{3D7B44F0-AE3A-4A7B-BE22-B57265A943C5}" dt="2022-04-19T07:01:46.836" v="7366" actId="1036"/>
          <ac:picMkLst>
            <pc:docMk/>
            <pc:sldMk cId="1177452106" sldId="10123"/>
            <ac:picMk id="15" creationId="{A537D7F3-9696-438B-BE67-CFB30E5E15EA}"/>
          </ac:picMkLst>
        </pc:picChg>
        <pc:picChg chg="add mod">
          <ac:chgData name="이현규" userId="4a50fc40-015d-47b2-baac-03f04e76517d" providerId="ADAL" clId="{3D7B44F0-AE3A-4A7B-BE22-B57265A943C5}" dt="2022-04-19T07:02:05.292" v="7383" actId="1038"/>
          <ac:picMkLst>
            <pc:docMk/>
            <pc:sldMk cId="1177452106" sldId="10123"/>
            <ac:picMk id="21" creationId="{2D879F20-D0EB-4A6B-A02E-1F2C914B90C0}"/>
          </ac:picMkLst>
        </pc:picChg>
      </pc:sldChg>
    </pc:docChg>
  </pc:docChgLst>
  <pc:docChgLst>
    <pc:chgData name="이현규" userId="4a50fc40-015d-47b2-baac-03f04e76517d" providerId="ADAL" clId="{CBC85F58-1BD9-4746-8E0B-0C8E1FEB0E7C}"/>
    <pc:docChg chg="undo redo custSel addSld delSld modSld sldOrd">
      <pc:chgData name="이현규" userId="4a50fc40-015d-47b2-baac-03f04e76517d" providerId="ADAL" clId="{CBC85F58-1BD9-4746-8E0B-0C8E1FEB0E7C}" dt="2022-03-31T00:29:40.031" v="9364" actId="1076"/>
      <pc:docMkLst>
        <pc:docMk/>
      </pc:docMkLst>
      <pc:sldChg chg="addSp delSp modSp mod">
        <pc:chgData name="이현규" userId="4a50fc40-015d-47b2-baac-03f04e76517d" providerId="ADAL" clId="{CBC85F58-1BD9-4746-8E0B-0C8E1FEB0E7C}" dt="2022-03-21T06:07:23.732" v="1116" actId="478"/>
        <pc:sldMkLst>
          <pc:docMk/>
          <pc:sldMk cId="358953925" sldId="257"/>
        </pc:sldMkLst>
        <pc:spChg chg="add del mod">
          <ac:chgData name="이현규" userId="4a50fc40-015d-47b2-baac-03f04e76517d" providerId="ADAL" clId="{CBC85F58-1BD9-4746-8E0B-0C8E1FEB0E7C}" dt="2022-03-21T06:07:23.732" v="1116" actId="478"/>
          <ac:spMkLst>
            <pc:docMk/>
            <pc:sldMk cId="358953925" sldId="257"/>
            <ac:spMk id="4" creationId="{0E1BA151-C4F9-428D-B91B-319CEECBA4BD}"/>
          </ac:spMkLst>
        </pc:spChg>
        <pc:spChg chg="mod">
          <ac:chgData name="이현규" userId="4a50fc40-015d-47b2-baac-03f04e76517d" providerId="ADAL" clId="{CBC85F58-1BD9-4746-8E0B-0C8E1FEB0E7C}" dt="2022-03-21T06:06:50.480" v="1104"/>
          <ac:spMkLst>
            <pc:docMk/>
            <pc:sldMk cId="358953925" sldId="257"/>
            <ac:spMk id="13" creationId="{3A1BE995-2240-4E99-8202-7DDC09713D76}"/>
          </ac:spMkLst>
        </pc:spChg>
      </pc:sldChg>
      <pc:sldChg chg="addSp modSp add del mod">
        <pc:chgData name="이현규" userId="4a50fc40-015d-47b2-baac-03f04e76517d" providerId="ADAL" clId="{CBC85F58-1BD9-4746-8E0B-0C8E1FEB0E7C}" dt="2022-03-23T07:04:59.774" v="2958" actId="47"/>
        <pc:sldMkLst>
          <pc:docMk/>
          <pc:sldMk cId="924760800" sldId="258"/>
        </pc:sldMkLst>
        <pc:spChg chg="add mod">
          <ac:chgData name="이현규" userId="4a50fc40-015d-47b2-baac-03f04e76517d" providerId="ADAL" clId="{CBC85F58-1BD9-4746-8E0B-0C8E1FEB0E7C}" dt="2022-03-23T03:35:39.652" v="1592" actId="1076"/>
          <ac:spMkLst>
            <pc:docMk/>
            <pc:sldMk cId="924760800" sldId="258"/>
            <ac:spMk id="2" creationId="{AEC38D6F-A75C-452F-B278-87C91EC56CC3}"/>
          </ac:spMkLst>
        </pc:spChg>
        <pc:spChg chg="mod">
          <ac:chgData name="이현규" userId="4a50fc40-015d-47b2-baac-03f04e76517d" providerId="ADAL" clId="{CBC85F58-1BD9-4746-8E0B-0C8E1FEB0E7C}" dt="2022-03-21T01:43:54.699" v="3"/>
          <ac:spMkLst>
            <pc:docMk/>
            <pc:sldMk cId="924760800" sldId="258"/>
            <ac:spMk id="15" creationId="{AFB55843-A0A9-460B-873B-9EBA25575FA4}"/>
          </ac:spMkLst>
        </pc:spChg>
        <pc:spChg chg="mod">
          <ac:chgData name="이현규" userId="4a50fc40-015d-47b2-baac-03f04e76517d" providerId="ADAL" clId="{CBC85F58-1BD9-4746-8E0B-0C8E1FEB0E7C}" dt="2022-03-21T01:43:55.842" v="7"/>
          <ac:spMkLst>
            <pc:docMk/>
            <pc:sldMk cId="924760800" sldId="258"/>
            <ac:spMk id="96" creationId="{416E077C-DB1E-4037-877F-94DDDBF6930F}"/>
          </ac:spMkLst>
        </pc:spChg>
        <pc:spChg chg="mod">
          <ac:chgData name="이현규" userId="4a50fc40-015d-47b2-baac-03f04e76517d" providerId="ADAL" clId="{CBC85F58-1BD9-4746-8E0B-0C8E1FEB0E7C}" dt="2022-03-21T01:43:56.838" v="11"/>
          <ac:spMkLst>
            <pc:docMk/>
            <pc:sldMk cId="924760800" sldId="258"/>
            <ac:spMk id="101" creationId="{1C99E562-F986-4E7F-A6F7-35EFFFC1B4E8}"/>
          </ac:spMkLst>
        </pc:spChg>
        <pc:spChg chg="mod">
          <ac:chgData name="이현규" userId="4a50fc40-015d-47b2-baac-03f04e76517d" providerId="ADAL" clId="{CBC85F58-1BD9-4746-8E0B-0C8E1FEB0E7C}" dt="2022-03-21T01:43:57.729" v="15"/>
          <ac:spMkLst>
            <pc:docMk/>
            <pc:sldMk cId="924760800" sldId="258"/>
            <ac:spMk id="106" creationId="{63FDE409-7631-48C2-9CF4-5D99FD3BD42B}"/>
          </ac:spMkLst>
        </pc:spChg>
        <pc:spChg chg="mod">
          <ac:chgData name="이현규" userId="4a50fc40-015d-47b2-baac-03f04e76517d" providerId="ADAL" clId="{CBC85F58-1BD9-4746-8E0B-0C8E1FEB0E7C}" dt="2022-03-21T01:43:58.679" v="19"/>
          <ac:spMkLst>
            <pc:docMk/>
            <pc:sldMk cId="924760800" sldId="258"/>
            <ac:spMk id="111" creationId="{C192A1FF-5C50-4AB6-BBFA-4BE1A30F36C9}"/>
          </ac:spMkLst>
        </pc:spChg>
        <pc:spChg chg="mod">
          <ac:chgData name="이현규" userId="4a50fc40-015d-47b2-baac-03f04e76517d" providerId="ADAL" clId="{CBC85F58-1BD9-4746-8E0B-0C8E1FEB0E7C}" dt="2022-03-21T01:44:00.273" v="23"/>
          <ac:spMkLst>
            <pc:docMk/>
            <pc:sldMk cId="924760800" sldId="258"/>
            <ac:spMk id="116" creationId="{E5E0F3A5-6B51-46F9-9A5F-4E4967189885}"/>
          </ac:spMkLst>
        </pc:spChg>
      </pc:sldChg>
      <pc:sldChg chg="addSp modSp mod">
        <pc:chgData name="이현규" userId="4a50fc40-015d-47b2-baac-03f04e76517d" providerId="ADAL" clId="{CBC85F58-1BD9-4746-8E0B-0C8E1FEB0E7C}" dt="2022-03-30T01:54:04.798" v="9292" actId="14100"/>
        <pc:sldMkLst>
          <pc:docMk/>
          <pc:sldMk cId="2495500193" sldId="259"/>
        </pc:sldMkLst>
        <pc:spChg chg="mod">
          <ac:chgData name="이현규" userId="4a50fc40-015d-47b2-baac-03f04e76517d" providerId="ADAL" clId="{CBC85F58-1BD9-4746-8E0B-0C8E1FEB0E7C}" dt="2022-03-30T01:54:04.798" v="9292" actId="14100"/>
          <ac:spMkLst>
            <pc:docMk/>
            <pc:sldMk cId="2495500193" sldId="259"/>
            <ac:spMk id="3" creationId="{28CD8EA8-39AE-416D-B79C-D8B145D8CEB3}"/>
          </ac:spMkLst>
        </pc:spChg>
        <pc:spChg chg="add mod">
          <ac:chgData name="이현규" userId="4a50fc40-015d-47b2-baac-03f04e76517d" providerId="ADAL" clId="{CBC85F58-1BD9-4746-8E0B-0C8E1FEB0E7C}" dt="2022-03-23T09:00:27.895" v="4833"/>
          <ac:spMkLst>
            <pc:docMk/>
            <pc:sldMk cId="2495500193" sldId="259"/>
            <ac:spMk id="7" creationId="{8B8838B7-FAEE-45ED-9210-DA0C5DE51E86}"/>
          </ac:spMkLst>
        </pc:spChg>
      </pc:sldChg>
      <pc:sldChg chg="addSp modSp mod">
        <pc:chgData name="이현규" userId="4a50fc40-015d-47b2-baac-03f04e76517d" providerId="ADAL" clId="{CBC85F58-1BD9-4746-8E0B-0C8E1FEB0E7C}" dt="2022-03-24T07:05:36.655" v="6347" actId="6549"/>
        <pc:sldMkLst>
          <pc:docMk/>
          <pc:sldMk cId="1595941234" sldId="260"/>
        </pc:sldMkLst>
        <pc:spChg chg="add mod">
          <ac:chgData name="이현규" userId="4a50fc40-015d-47b2-baac-03f04e76517d" providerId="ADAL" clId="{CBC85F58-1BD9-4746-8E0B-0C8E1FEB0E7C}" dt="2022-03-23T09:00:40.601" v="4835"/>
          <ac:spMkLst>
            <pc:docMk/>
            <pc:sldMk cId="1595941234" sldId="260"/>
            <ac:spMk id="8" creationId="{F6366E6F-9299-48CA-8D78-5531C17946C6}"/>
          </ac:spMkLst>
        </pc:spChg>
        <pc:spChg chg="mod">
          <ac:chgData name="이현규" userId="4a50fc40-015d-47b2-baac-03f04e76517d" providerId="ADAL" clId="{CBC85F58-1BD9-4746-8E0B-0C8E1FEB0E7C}" dt="2022-03-24T07:05:36.655" v="6347" actId="6549"/>
          <ac:spMkLst>
            <pc:docMk/>
            <pc:sldMk cId="1595941234" sldId="260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5:34.280" v="6345"/>
          <ac:spMkLst>
            <pc:docMk/>
            <pc:sldMk cId="1595941234" sldId="260"/>
            <ac:spMk id="11" creationId="{789AB54A-D09F-48E2-A173-D1CD74C88F50}"/>
          </ac:spMkLst>
        </pc:spChg>
      </pc:sldChg>
      <pc:sldChg chg="addSp modSp mod">
        <pc:chgData name="이현규" userId="4a50fc40-015d-47b2-baac-03f04e76517d" providerId="ADAL" clId="{CBC85F58-1BD9-4746-8E0B-0C8E1FEB0E7C}" dt="2022-03-24T07:05:44.209" v="6350"/>
        <pc:sldMkLst>
          <pc:docMk/>
          <pc:sldMk cId="666193399" sldId="261"/>
        </pc:sldMkLst>
        <pc:spChg chg="add mod">
          <ac:chgData name="이현규" userId="4a50fc40-015d-47b2-baac-03f04e76517d" providerId="ADAL" clId="{CBC85F58-1BD9-4746-8E0B-0C8E1FEB0E7C}" dt="2022-03-23T09:00:31.780" v="4834"/>
          <ac:spMkLst>
            <pc:docMk/>
            <pc:sldMk cId="666193399" sldId="261"/>
            <ac:spMk id="8" creationId="{9BC29CD6-1530-4146-A19C-3FA4EE966EA1}"/>
          </ac:spMkLst>
        </pc:spChg>
        <pc:spChg chg="mod">
          <ac:chgData name="이현규" userId="4a50fc40-015d-47b2-baac-03f04e76517d" providerId="ADAL" clId="{CBC85F58-1BD9-4746-8E0B-0C8E1FEB0E7C}" dt="2022-03-24T07:05:41.831" v="6349" actId="6549"/>
          <ac:spMkLst>
            <pc:docMk/>
            <pc:sldMk cId="666193399" sldId="261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5:44.209" v="6350"/>
          <ac:spMkLst>
            <pc:docMk/>
            <pc:sldMk cId="666193399" sldId="261"/>
            <ac:spMk id="11" creationId="{789AB54A-D09F-48E2-A173-D1CD74C88F50}"/>
          </ac:spMkLst>
        </pc:spChg>
      </pc:sldChg>
      <pc:sldChg chg="del">
        <pc:chgData name="이현규" userId="4a50fc40-015d-47b2-baac-03f04e76517d" providerId="ADAL" clId="{CBC85F58-1BD9-4746-8E0B-0C8E1FEB0E7C}" dt="2022-03-23T01:29:32.061" v="1516" actId="47"/>
        <pc:sldMkLst>
          <pc:docMk/>
          <pc:sldMk cId="2488675317" sldId="262"/>
        </pc:sldMkLst>
      </pc:sldChg>
      <pc:sldChg chg="del">
        <pc:chgData name="이현규" userId="4a50fc40-015d-47b2-baac-03f04e76517d" providerId="ADAL" clId="{CBC85F58-1BD9-4746-8E0B-0C8E1FEB0E7C}" dt="2022-03-23T01:29:37.603" v="1517" actId="47"/>
        <pc:sldMkLst>
          <pc:docMk/>
          <pc:sldMk cId="1202588940" sldId="263"/>
        </pc:sldMkLst>
      </pc:sldChg>
      <pc:sldChg chg="addSp modSp mod ord">
        <pc:chgData name="이현규" userId="4a50fc40-015d-47b2-baac-03f04e76517d" providerId="ADAL" clId="{CBC85F58-1BD9-4746-8E0B-0C8E1FEB0E7C}" dt="2022-03-24T07:05:10.655" v="6344" actId="6549"/>
        <pc:sldMkLst>
          <pc:docMk/>
          <pc:sldMk cId="776776938" sldId="264"/>
        </pc:sldMkLst>
        <pc:spChg chg="mod">
          <ac:chgData name="이현규" userId="4a50fc40-015d-47b2-baac-03f04e76517d" providerId="ADAL" clId="{CBC85F58-1BD9-4746-8E0B-0C8E1FEB0E7C}" dt="2022-03-24T07:05:10.655" v="6344" actId="6549"/>
          <ac:spMkLst>
            <pc:docMk/>
            <pc:sldMk cId="776776938" sldId="264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4:43.318" v="6340"/>
          <ac:spMkLst>
            <pc:docMk/>
            <pc:sldMk cId="776776938" sldId="264"/>
            <ac:spMk id="11" creationId="{789AB54A-D09F-48E2-A173-D1CD74C88F50}"/>
          </ac:spMkLst>
        </pc:spChg>
        <pc:spChg chg="add mod">
          <ac:chgData name="이현규" userId="4a50fc40-015d-47b2-baac-03f04e76517d" providerId="ADAL" clId="{CBC85F58-1BD9-4746-8E0B-0C8E1FEB0E7C}" dt="2022-03-23T07:52:47.115" v="3983"/>
          <ac:spMkLst>
            <pc:docMk/>
            <pc:sldMk cId="776776938" sldId="264"/>
            <ac:spMk id="15" creationId="{D467EEBA-C228-4667-A4B6-130D83F878ED}"/>
          </ac:spMkLst>
        </pc:spChg>
      </pc:sldChg>
      <pc:sldChg chg="addSp modSp mod ord">
        <pc:chgData name="이현규" userId="4a50fc40-015d-47b2-baac-03f04e76517d" providerId="ADAL" clId="{CBC85F58-1BD9-4746-8E0B-0C8E1FEB0E7C}" dt="2022-03-24T07:05:58.023" v="6357"/>
        <pc:sldMkLst>
          <pc:docMk/>
          <pc:sldMk cId="2563067132" sldId="265"/>
        </pc:sldMkLst>
        <pc:spChg chg="add mod">
          <ac:chgData name="이현규" userId="4a50fc40-015d-47b2-baac-03f04e76517d" providerId="ADAL" clId="{CBC85F58-1BD9-4746-8E0B-0C8E1FEB0E7C}" dt="2022-03-23T09:00:44.801" v="4837"/>
          <ac:spMkLst>
            <pc:docMk/>
            <pc:sldMk cId="2563067132" sldId="265"/>
            <ac:spMk id="7" creationId="{DB117C5B-B14B-4E77-8B5D-1533787E11A7}"/>
          </ac:spMkLst>
        </pc:spChg>
        <pc:spChg chg="mod">
          <ac:chgData name="이현규" userId="4a50fc40-015d-47b2-baac-03f04e76517d" providerId="ADAL" clId="{CBC85F58-1BD9-4746-8E0B-0C8E1FEB0E7C}" dt="2022-03-24T07:05:54.750" v="6355" actId="6549"/>
          <ac:spMkLst>
            <pc:docMk/>
            <pc:sldMk cId="2563067132" sldId="265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5:58.023" v="6357"/>
          <ac:spMkLst>
            <pc:docMk/>
            <pc:sldMk cId="2563067132" sldId="265"/>
            <ac:spMk id="11" creationId="{789AB54A-D09F-48E2-A173-D1CD74C88F50}"/>
          </ac:spMkLst>
        </pc:spChg>
      </pc:sldChg>
      <pc:sldChg chg="addSp modSp mod">
        <pc:chgData name="이현규" userId="4a50fc40-015d-47b2-baac-03f04e76517d" providerId="ADAL" clId="{CBC85F58-1BD9-4746-8E0B-0C8E1FEB0E7C}" dt="2022-03-24T07:06:03.753" v="6360"/>
        <pc:sldMkLst>
          <pc:docMk/>
          <pc:sldMk cId="2431712013" sldId="266"/>
        </pc:sldMkLst>
        <pc:spChg chg="add mod">
          <ac:chgData name="이현규" userId="4a50fc40-015d-47b2-baac-03f04e76517d" providerId="ADAL" clId="{CBC85F58-1BD9-4746-8E0B-0C8E1FEB0E7C}" dt="2022-03-23T09:00:45.954" v="4838"/>
          <ac:spMkLst>
            <pc:docMk/>
            <pc:sldMk cId="2431712013" sldId="266"/>
            <ac:spMk id="7" creationId="{324F28F4-6385-430B-8E8A-F80944BD8F71}"/>
          </ac:spMkLst>
        </pc:spChg>
        <pc:spChg chg="mod">
          <ac:chgData name="이현규" userId="4a50fc40-015d-47b2-baac-03f04e76517d" providerId="ADAL" clId="{CBC85F58-1BD9-4746-8E0B-0C8E1FEB0E7C}" dt="2022-03-24T07:06:01.261" v="6359" actId="6549"/>
          <ac:spMkLst>
            <pc:docMk/>
            <pc:sldMk cId="2431712013" sldId="266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6:03.753" v="6360"/>
          <ac:spMkLst>
            <pc:docMk/>
            <pc:sldMk cId="2431712013" sldId="266"/>
            <ac:spMk id="11" creationId="{789AB54A-D09F-48E2-A173-D1CD74C88F50}"/>
          </ac:spMkLst>
        </pc:spChg>
      </pc:sldChg>
      <pc:sldChg chg="add del">
        <pc:chgData name="이현규" userId="4a50fc40-015d-47b2-baac-03f04e76517d" providerId="ADAL" clId="{CBC85F58-1BD9-4746-8E0B-0C8E1FEB0E7C}" dt="2022-03-23T01:28:59.864" v="1515" actId="47"/>
        <pc:sldMkLst>
          <pc:docMk/>
          <pc:sldMk cId="2983348029" sldId="267"/>
        </pc:sldMkLst>
      </pc:sldChg>
      <pc:sldChg chg="del">
        <pc:chgData name="이현규" userId="4a50fc40-015d-47b2-baac-03f04e76517d" providerId="ADAL" clId="{CBC85F58-1BD9-4746-8E0B-0C8E1FEB0E7C}" dt="2022-03-23T01:30:53.507" v="1523" actId="47"/>
        <pc:sldMkLst>
          <pc:docMk/>
          <pc:sldMk cId="3081552883" sldId="270"/>
        </pc:sldMkLst>
      </pc:sldChg>
      <pc:sldChg chg="del">
        <pc:chgData name="이현규" userId="4a50fc40-015d-47b2-baac-03f04e76517d" providerId="ADAL" clId="{CBC85F58-1BD9-4746-8E0B-0C8E1FEB0E7C}" dt="2022-03-23T01:30:57.766" v="1524" actId="47"/>
        <pc:sldMkLst>
          <pc:docMk/>
          <pc:sldMk cId="4281796970" sldId="271"/>
        </pc:sldMkLst>
      </pc:sldChg>
      <pc:sldChg chg="addSp modSp del mod ord">
        <pc:chgData name="이현규" userId="4a50fc40-015d-47b2-baac-03f04e76517d" providerId="ADAL" clId="{CBC85F58-1BD9-4746-8E0B-0C8E1FEB0E7C}" dt="2022-03-24T04:58:52.775" v="5378" actId="47"/>
        <pc:sldMkLst>
          <pc:docMk/>
          <pc:sldMk cId="4211478506" sldId="10058"/>
        </pc:sldMkLst>
        <pc:spChg chg="add mod">
          <ac:chgData name="이현규" userId="4a50fc40-015d-47b2-baac-03f04e76517d" providerId="ADAL" clId="{CBC85F58-1BD9-4746-8E0B-0C8E1FEB0E7C}" dt="2022-03-24T04:58:44.084" v="5377" actId="1076"/>
          <ac:spMkLst>
            <pc:docMk/>
            <pc:sldMk cId="4211478506" sldId="10058"/>
            <ac:spMk id="31" creationId="{CA5CD75E-B9FB-4949-AD37-CF83D06D99ED}"/>
          </ac:spMkLst>
        </pc:spChg>
      </pc:sldChg>
      <pc:sldChg chg="addSp modSp del ord">
        <pc:chgData name="이현규" userId="4a50fc40-015d-47b2-baac-03f04e76517d" providerId="ADAL" clId="{CBC85F58-1BD9-4746-8E0B-0C8E1FEB0E7C}" dt="2022-03-24T04:59:01.134" v="5379" actId="47"/>
        <pc:sldMkLst>
          <pc:docMk/>
          <pc:sldMk cId="2893850790" sldId="10059"/>
        </pc:sldMkLst>
        <pc:spChg chg="add mod">
          <ac:chgData name="이현규" userId="4a50fc40-015d-47b2-baac-03f04e76517d" providerId="ADAL" clId="{CBC85F58-1BD9-4746-8E0B-0C8E1FEB0E7C}" dt="2022-03-23T07:52:04.180" v="3967"/>
          <ac:spMkLst>
            <pc:docMk/>
            <pc:sldMk cId="2893850790" sldId="10059"/>
            <ac:spMk id="17" creationId="{DF625892-B635-4B97-89ED-E5AA6DAC568D}"/>
          </ac:spMkLst>
        </pc:spChg>
      </pc:sldChg>
      <pc:sldChg chg="addSp modSp del ord">
        <pc:chgData name="이현규" userId="4a50fc40-015d-47b2-baac-03f04e76517d" providerId="ADAL" clId="{CBC85F58-1BD9-4746-8E0B-0C8E1FEB0E7C}" dt="2022-03-24T04:59:09.780" v="5380" actId="47"/>
        <pc:sldMkLst>
          <pc:docMk/>
          <pc:sldMk cId="1989607355" sldId="10060"/>
        </pc:sldMkLst>
        <pc:spChg chg="add mod">
          <ac:chgData name="이현규" userId="4a50fc40-015d-47b2-baac-03f04e76517d" providerId="ADAL" clId="{CBC85F58-1BD9-4746-8E0B-0C8E1FEB0E7C}" dt="2022-03-23T07:52:05.179" v="3968"/>
          <ac:spMkLst>
            <pc:docMk/>
            <pc:sldMk cId="1989607355" sldId="10060"/>
            <ac:spMk id="17" creationId="{6F060BFE-704F-4948-BF18-9A9646D2A994}"/>
          </ac:spMkLst>
        </pc:spChg>
      </pc:sldChg>
      <pc:sldChg chg="addSp modSp del ord">
        <pc:chgData name="이현규" userId="4a50fc40-015d-47b2-baac-03f04e76517d" providerId="ADAL" clId="{CBC85F58-1BD9-4746-8E0B-0C8E1FEB0E7C}" dt="2022-03-24T04:59:21.852" v="5381" actId="47"/>
        <pc:sldMkLst>
          <pc:docMk/>
          <pc:sldMk cId="1297319897" sldId="10061"/>
        </pc:sldMkLst>
        <pc:spChg chg="add mod">
          <ac:chgData name="이현규" userId="4a50fc40-015d-47b2-baac-03f04e76517d" providerId="ADAL" clId="{CBC85F58-1BD9-4746-8E0B-0C8E1FEB0E7C}" dt="2022-03-23T07:52:06.033" v="3969"/>
          <ac:spMkLst>
            <pc:docMk/>
            <pc:sldMk cId="1297319897" sldId="10061"/>
            <ac:spMk id="18" creationId="{36306A43-FFB4-4F18-ACA6-91DB7ECFFA49}"/>
          </ac:spMkLst>
        </pc:spChg>
      </pc:sldChg>
      <pc:sldChg chg="addSp delSp modSp add del mod ord">
        <pc:chgData name="이현규" userId="4a50fc40-015d-47b2-baac-03f04e76517d" providerId="ADAL" clId="{CBC85F58-1BD9-4746-8E0B-0C8E1FEB0E7C}" dt="2022-03-24T07:03:55.692" v="6338" actId="47"/>
        <pc:sldMkLst>
          <pc:docMk/>
          <pc:sldMk cId="4264440824" sldId="10062"/>
        </pc:sldMkLst>
        <pc:spChg chg="del">
          <ac:chgData name="이현규" userId="4a50fc40-015d-47b2-baac-03f04e76517d" providerId="ADAL" clId="{CBC85F58-1BD9-4746-8E0B-0C8E1FEB0E7C}" dt="2022-03-21T01:44:05.576" v="25" actId="478"/>
          <ac:spMkLst>
            <pc:docMk/>
            <pc:sldMk cId="4264440824" sldId="10062"/>
            <ac:spMk id="3" creationId="{28CD8EA8-39AE-416D-B79C-D8B145D8CEB3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" creationId="{76E21F03-B8D9-417B-8A78-1690D2367950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8" creationId="{F74ECBB7-8877-400B-9272-046DD2501D32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9" creationId="{F7FFDDE1-685E-4CAF-9E91-CDFFD25D7E60}"/>
          </ac:spMkLst>
        </pc:spChg>
        <pc:spChg chg="mod">
          <ac:chgData name="이현규" userId="4a50fc40-015d-47b2-baac-03f04e76517d" providerId="ADAL" clId="{CBC85F58-1BD9-4746-8E0B-0C8E1FEB0E7C}" dt="2022-03-21T01:44:30.308" v="94" actId="6549"/>
          <ac:spMkLst>
            <pc:docMk/>
            <pc:sldMk cId="4264440824" sldId="10062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1T06:09:21.177" v="1127" actId="6549"/>
          <ac:spMkLst>
            <pc:docMk/>
            <pc:sldMk cId="4264440824" sldId="10062"/>
            <ac:spMk id="12" creationId="{34E162E3-5C4B-4EB7-8BD7-0822DB76F5B7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13" creationId="{B923983A-1B1E-4EDA-9AB2-2D4A9964E057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14" creationId="{CCF06749-A38E-423C-A779-9AB27D4ADF15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16" creationId="{0FD73A94-6EF9-4C2A-A764-43FDE51F3FCA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18" creationId="{5D0CFFA1-DB0F-44A0-9026-00BA93C27A80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19" creationId="{585CB75E-988B-4646-B298-6B6145C5A44E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20" creationId="{C3C1E254-99E4-4EA3-B475-4278C2BEE1E4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21" creationId="{270B8BF3-B8CE-4E73-8BF3-332FF0AFFF14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22" creationId="{A2E70987-0C53-40BF-A04F-F39413F29077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25" creationId="{8D2DB39A-ACB9-4A47-8BE8-735D59C779C7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27" creationId="{5B263100-F982-4061-B1D7-F3455D70308F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0" creationId="{F80D5EAA-19C2-4DCD-8F71-F656715D4081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2" creationId="{B5DA9343-79A2-4824-B054-9C09DC8B5E09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3" creationId="{88318E2C-AB3A-48FD-BC47-7385CE6E70DC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6" creationId="{3B4113BB-2283-4B43-B1AE-75454614CA2E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8" creationId="{3F1589E3-DA77-4D40-859B-BB6C13BCF048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39" creationId="{465FB19D-EF67-49F3-A24E-F99EFDD1821D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40" creationId="{FA7F8455-C334-4D70-BF27-023C673151CC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41" creationId="{2106E128-339F-4C41-B5A5-FD4701BD1222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46" creationId="{0D608748-B4FD-4C53-948C-62D85369EA6E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47" creationId="{039E77E3-10EF-4E8E-A85C-B4E52B1CE91E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48" creationId="{F9319FE7-7275-462D-A632-38FCD6AD21DF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51" creationId="{C12A9809-64BE-4DE9-954A-5A2E3CCC2721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54" creationId="{C303EBFE-207F-4496-9C0E-47908821C2E7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56" creationId="{D9C05CD4-75B8-4CC2-A4A6-24D8FE288675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57" creationId="{FFC09B07-D425-4C25-816A-4C593B8CBF8D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58" creationId="{2D2EC047-3A9F-4D76-9D40-CA8D6B988870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0" creationId="{B835F695-CCD7-42FA-9BDC-3E18768BA4E1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1" creationId="{9246D796-E3F2-4F34-A9A9-DC372FD3ED2A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2" creationId="{D1AE2268-E01B-4B18-A710-D971567878E6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4" creationId="{8B65E6C8-34E6-4476-A73D-97D5AAFD51A4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5" creationId="{5090178B-85FA-4726-AD0B-D665CE15C501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69" creationId="{07D4CFD8-407A-4D59-A970-644AAD10BA2B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2" creationId="{78B88B4D-2FEF-4340-ABFF-254F6D94B720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3" creationId="{F98FBBAD-9812-4D5F-8FCE-50F0718B01E0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5" creationId="{6743665F-8635-41A0-8CA2-3E05413A8741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7" creationId="{4F2E7921-3FBE-493D-8A7E-F201BBF7A838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79" creationId="{A59BBBAB-2185-4F31-98BF-F31100A35839}"/>
          </ac:spMkLst>
        </pc:spChg>
        <pc:spChg chg="add del mod">
          <ac:chgData name="이현규" userId="4a50fc40-015d-47b2-baac-03f04e76517d" providerId="ADAL" clId="{CBC85F58-1BD9-4746-8E0B-0C8E1FEB0E7C}" dt="2022-03-21T06:09:46.599" v="1129" actId="478"/>
          <ac:spMkLst>
            <pc:docMk/>
            <pc:sldMk cId="4264440824" sldId="10062"/>
            <ac:spMk id="81" creationId="{26504FAA-F037-4B9C-A7A6-DF94966A6B3E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82" creationId="{21792173-A455-4093-B07E-D5A95378A9AA}"/>
          </ac:spMkLst>
        </pc:spChg>
        <pc:spChg chg="add del mod">
          <ac:chgData name="이현규" userId="4a50fc40-015d-47b2-baac-03f04e76517d" providerId="ADAL" clId="{CBC85F58-1BD9-4746-8E0B-0C8E1FEB0E7C}" dt="2022-03-24T05:07:23.215" v="5437" actId="21"/>
          <ac:spMkLst>
            <pc:docMk/>
            <pc:sldMk cId="4264440824" sldId="10062"/>
            <ac:spMk id="83" creationId="{46FB0133-DE80-427D-B52F-853D4E36CA52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85" creationId="{180F7816-0914-4301-B486-7D147FD9CC19}"/>
          </ac:spMkLst>
        </pc:spChg>
        <pc:spChg chg="add mod">
          <ac:chgData name="이현규" userId="4a50fc40-015d-47b2-baac-03f04e76517d" providerId="ADAL" clId="{CBC85F58-1BD9-4746-8E0B-0C8E1FEB0E7C}" dt="2022-03-24T05:06:19.390" v="5414" actId="1035"/>
          <ac:spMkLst>
            <pc:docMk/>
            <pc:sldMk cId="4264440824" sldId="10062"/>
            <ac:spMk id="87" creationId="{AF943D60-8597-4A54-8B09-34EE7F476737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88" creationId="{73A8A418-A8E1-40AA-8A5C-62BE6FF7FC0D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2" creationId="{313F9ECC-4900-4500-A92B-C3ACFD11175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3" creationId="{81D99ECD-7056-4C60-A304-C9B0136AC596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4" creationId="{D2CDA388-A101-42C5-A683-E5B938ACB151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5" creationId="{ED917561-65EF-4AD7-8A45-2E5265157A9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7" creationId="{4C008719-23EF-4BF5-9AB4-5619C64859E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98" creationId="{2B2D7F01-524E-4764-8D85-C8F46F8068BC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02" creationId="{4D231DAC-3EB8-4F43-ABD0-ABCD9453D44C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03" creationId="{5DBCEFD9-9023-44CA-AF64-77AB5034A2A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06" creationId="{C4A9D59D-9898-4D38-9321-03DAF3578FA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07" creationId="{AEE6071E-752B-4D71-9C9D-AACF1C19B9BD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10" creationId="{EAE65AFC-D584-40D8-91A5-ABFCEA9F81CC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12" creationId="{A2C612D2-FE27-461E-A078-CD65190A71A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15" creationId="{A4A76DCB-3403-45A7-BE8E-72DC3A08C10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16" creationId="{8A556EA5-B785-4A7D-9C4E-91DC5EEDE571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18" creationId="{835882FD-A857-4D27-866C-1F35BA48C6C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20" creationId="{97FF381B-EE54-4D71-89C5-99E966894996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23" creationId="{CE134607-2F74-4D6D-87B2-4F49B0815D1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25" creationId="{E876BEE6-1278-4AB3-94D1-403CCAAF98BE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26" creationId="{4D7EA27F-E10D-4081-93E1-843BDC452CCA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27" creationId="{2976F1A7-2B33-4D80-B087-4C7521918F9F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0" creationId="{21EBDBF3-14F9-4BA5-9977-F7CB4CCD881E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1" creationId="{087B34CE-37AC-4EE6-80E1-B9E2D73E6882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2" creationId="{DB98FD41-7AE9-46BC-A72A-C0C4C6936431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3" creationId="{4FF31D62-B7B0-486D-95E1-25774765E673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4" creationId="{7FC80E37-BF31-4510-B1C9-22563D5B2EC7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5" creationId="{B09E4F36-3749-4518-A47B-2C77FB068789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7" creationId="{717D3F83-0DD5-4693-866C-791F8CA31E5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39" creationId="{7E166F40-DCDE-4F24-BA1A-861351DB15C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40" creationId="{56F88064-5E8E-4CA2-B028-BAA1D73DDB8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41" creationId="{7BDA57FE-31BC-4ADB-BA93-416CA2D823B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43" creationId="{D0910910-41E5-46CD-B682-F85053405036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46" creationId="{D9083D20-DE42-4B42-99A0-622D6C3EBD4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48" creationId="{9BBA2EEB-FDBA-45FF-AE88-749FCC6B200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1" creationId="{77CEAD5B-0DE8-4B8A-9618-7CB3E2EC7A2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2" creationId="{C1866A51-3E31-47C1-934A-B3ABBE93902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3" creationId="{848B86D4-DC5F-4290-91C1-449DAA4DCAB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4" creationId="{9760F7ED-4BEF-476D-921B-FABFCE7D81F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5" creationId="{741EE9BB-1E65-433E-A4F8-33339B86A1C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6" creationId="{9B4260F7-B56D-48AB-BE9A-6908382F1AD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7" creationId="{8D3AC497-CE43-4E4E-9986-7FB997B4DC6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8" creationId="{38F16B50-00C4-405F-95C6-8BDB0F5A9006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59" creationId="{2293A24D-0BA0-426C-8CF4-D7E43144313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0" creationId="{25DBCC2D-D4BA-4209-A636-7A19E5DA275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1" creationId="{A49E7915-6AD7-4010-A920-319AE080DE9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2" creationId="{651AEB4E-63E6-4D41-A3A9-FD3D16A5554E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3" creationId="{A1DDBCA9-3C34-4E41-A9E7-1A56E016662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4" creationId="{6A9CC965-9A2C-4E1C-B27C-B5740E3F4DB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5" creationId="{B07E633E-2F41-443C-8522-1197C264FCC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6" creationId="{906F373B-010A-49A1-98AF-CBB4A73DBC68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7" creationId="{44F3B79B-EEF1-4554-855A-8AB959C66E83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8" creationId="{52BF07AC-D3FE-48C2-92FD-ABA53451BECE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69" creationId="{F04B2FF5-79CA-4ED1-96BA-525F7C1D2194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0" creationId="{A90B9FB6-0651-4D4D-B6EE-9AC1BFFE9EB3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2" creationId="{1361CF1A-96BB-4090-9762-F9C01B0E2D9A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3" creationId="{D3E66731-86AD-4842-B432-77DE3E95B0AD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6" creationId="{76187278-2E07-4EAE-A243-8503C2EAB48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7" creationId="{515D05E4-5809-4D25-AEE4-6BF7C3B53CD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79" creationId="{287471C1-5E38-431A-9782-E5F40459745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81" creationId="{BDA33E08-2210-424B-A821-60B1F480C06C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84" creationId="{FD2ACDC3-2CF4-4F1A-8A19-DF6D526E27D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85" creationId="{4B0D3CD7-5347-4BD5-9B12-FE3DC76184A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86" creationId="{588DE85D-040E-4F19-B7A2-9DFA1275AF3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88" creationId="{C0E6C487-BA56-463D-BACD-830AA0EB148E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0" creationId="{A972012C-1756-4622-B7BA-75DF88EA9B1F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2" creationId="{6DC17150-8D56-4889-A1ED-111B12E5C7F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4" creationId="{0BF2300F-1228-409F-AD3B-51C87D5E560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5" creationId="{9C1C9C04-E220-4920-84AC-D87E2531207C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6" creationId="{FE63CD6A-95DE-4B9B-9A30-D90C018C0F7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198" creationId="{12295A3A-A35E-4ED8-80DD-B2677934CD2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1" creationId="{37B5DF51-B558-4DB4-8629-E71B1287C30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2" creationId="{FF7EAD57-938B-41C5-BCB4-2E64752223DC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5" creationId="{F5A6441C-225B-4615-B361-B13DE8A73E6E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6" creationId="{F59F75E4-4A0B-4261-A935-D85FB95B4F11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7" creationId="{C746F5F4-544A-46C4-9217-7D6DE25FAB4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09" creationId="{45AA628F-00F4-44F2-882E-7710D8914CF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1" creationId="{E22CF7A5-8A0F-4CAE-9E6A-89AAEC7C097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2" creationId="{AEF8086C-6762-43FC-ACC4-794411A74EFE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4" creationId="{22BA9E7B-690B-46C9-ADF2-826CD0EAC12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6" creationId="{D9094384-8509-48E4-8660-4D2B5EFF00E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8" creationId="{69926493-87FA-46FB-8AB0-92428FA0189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19" creationId="{8BBDC01D-3C49-496E-B80C-D06170C9B41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0" creationId="{14AFC309-C9A7-470E-9F05-80D9E53EF1EA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3" creationId="{4DE0FBFD-E233-4D9B-82D9-A70E2647AE4D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5" creationId="{C4C866E1-861A-44C2-B9D3-26F9D9291CF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6" creationId="{7CF4714F-A745-444D-8841-1DD1BBA7E7A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8" creationId="{BAA69328-591A-482E-AFD8-8321A651CF39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29" creationId="{B5D182FF-AF18-42E1-9F4B-2DEE9029993C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34" creationId="{F6CFAE28-A570-4D01-B402-AB5B070B55DC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38" creationId="{F4CA47FA-3DF2-4CC9-A477-B56F20D5389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40" creationId="{2464E45F-4C55-4D31-92A1-1A8E8D0D511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45" creationId="{FCEC3C30-BF1A-4E36-9732-236469B491D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48" creationId="{23D1AD51-CE44-415F-ACA0-BD22C49B47C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49" creationId="{FF177934-4804-4730-8678-676991DC025E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0" creationId="{1FECB8D0-EE29-47B5-9942-3877458B1DC1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2" creationId="{1CC25F5A-8B13-496B-AB08-C45C7C3A1DD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3" creationId="{5B8F7988-CC03-4D5F-8925-7D7A4D30EAC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5" creationId="{FD29B25F-48C5-43A7-B2DB-7C0EC25D9312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6" creationId="{F55C7FA9-EF54-451F-A9DA-65F482B2DE66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7" creationId="{49FC7F6A-576A-47AC-B538-61E4E6DADDC5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59" creationId="{8E4A0CB0-F487-45B4-88DE-5936195E3C7A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60" creationId="{106D6E60-1F66-459E-BA52-B48D49C805AF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62" creationId="{E9649BED-F8E9-4327-8277-9B32854C090A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1" creationId="{B4AC0395-E27D-4E72-B1F4-97A5D0F33564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2" creationId="{2DDAD47C-4399-40F2-BF8F-578B7B05CE8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3" creationId="{B95A2219-173A-4A3F-94B1-D75E61F6B310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4" creationId="{E3630DCC-9789-4285-8C9F-5763BF0A2AD2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6" creationId="{959F3CB5-3DAC-476A-9D1B-C917208E0C7A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7" creationId="{E5A91E79-FBC3-4E3E-8560-D2A6D65229BD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78" creationId="{F26F931A-D476-4ED1-86F0-54B68582FA88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80" creationId="{DCFB20BC-5D29-482B-AD12-03EE6BFD565B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81" creationId="{0BD05AF2-7835-4213-8D9A-6F21EAEC4F58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83" creationId="{B485528A-05AC-4BA0-8D3D-63264D943822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84" creationId="{DBE7B86D-4C05-4503-A727-EDDF7C669677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87" creationId="{9BB763E5-C87F-4E0B-88AF-49660DA50993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91" creationId="{42497ADA-9283-4EC2-B2C7-5C642541C4EE}"/>
          </ac:spMkLst>
        </pc:spChg>
        <pc:spChg chg="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93" creationId="{A997162D-5C48-4F7D-9508-14B3BF6FB05B}"/>
          </ac:spMkLst>
        </pc:spChg>
        <pc:spChg chg="add mod">
          <ac:chgData name="이현규" userId="4a50fc40-015d-47b2-baac-03f04e76517d" providerId="ADAL" clId="{CBC85F58-1BD9-4746-8E0B-0C8E1FEB0E7C}" dt="2022-03-21T06:09:53.507" v="1131" actId="1076"/>
          <ac:spMkLst>
            <pc:docMk/>
            <pc:sldMk cId="4264440824" sldId="10062"/>
            <ac:spMk id="297" creationId="{442E41E0-27E1-4C8C-8A0E-F03838AD1573}"/>
          </ac:spMkLst>
        </pc:spChg>
        <pc:spChg chg="add mod">
          <ac:chgData name="이현규" userId="4a50fc40-015d-47b2-baac-03f04e76517d" providerId="ADAL" clId="{CBC85F58-1BD9-4746-8E0B-0C8E1FEB0E7C}" dt="2022-03-23T07:52:31.268" v="3973"/>
          <ac:spMkLst>
            <pc:docMk/>
            <pc:sldMk cId="4264440824" sldId="10062"/>
            <ac:spMk id="301" creationId="{178F6524-5578-4BB1-89E7-495C71E807C2}"/>
          </ac:spMkLst>
        </pc:s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84" creationId="{6B53AD80-9575-4164-9400-3365C1B52CBB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89" creationId="{478639A7-D5F0-4D8E-9272-873D91B8C014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90" creationId="{C81698C1-99D1-49F8-B96C-9C8051C6D9CE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96" creationId="{570CDC57-5880-4C98-8F7F-20D423395B90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05" creationId="{BD64EDC6-971D-4594-8346-B07AC631A5E3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14" creationId="{264B43C5-CD9D-42B2-9023-FA8D69787AD9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22" creationId="{CB77E5E1-4AE3-4972-A78E-681E8C737A50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38" creationId="{6899D47D-DEFE-4CED-B0D6-A2010E8B7341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44" creationId="{2E1585BF-16F1-4A29-A7D9-23944E156DDD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50" creationId="{FA6D6C59-47F9-4FB2-BDD1-D32770CC9C95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74" creationId="{E90163F7-D81A-450D-B4E6-90CBCFFD6FA0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83" creationId="{2A7BD170-04E6-4214-B731-9FB30B6FA871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93" creationId="{E391BC1A-F98D-4C4D-82C6-46DDA76BC010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199" creationId="{0C01A337-C9CD-4E14-8216-9BCB17D222BF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04" creationId="{2E70B18F-A527-4F55-A4B3-104E1AD0130D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10" creationId="{DFEDB8E6-3799-4A37-955D-4B06CCA25914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13" creationId="{D082501C-EB45-4B0A-9CA5-F4B6C58CD42E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24" creationId="{AA5DB189-7786-4479-B6CE-6649A1D57CE5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39" creationId="{46AECEA7-79BB-4E45-955C-B704D913904E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41" creationId="{15AA5AF4-2CE7-4C8E-B533-E4CB8F516280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42" creationId="{98AEF9E4-C382-4BDD-B401-C0AB27140D62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43" creationId="{60E25308-F9D1-4A3A-92E8-98688D47D699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44" creationId="{73DBDFE8-23F6-452D-A089-1E142C24D220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47" creationId="{CB0D0A9C-4BEF-48B7-90DF-905350088BA8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51" creationId="{57141C3F-9134-4D67-9E60-A000CCABC453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54" creationId="{A8FC78E0-8D7D-4CE6-BBE9-4BAAC5C37143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58" creationId="{D2E134E7-1567-45D4-A3E2-F1345FD8FBFD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61" creationId="{9807D772-842D-4285-99B6-87A5BD15CDE7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63" creationId="{776AD264-6F75-400F-92CB-2B4C236086CE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64" creationId="{F9B24AD8-99CE-4F93-897E-02704E6FB706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75" creationId="{B374F0D9-F487-4DE6-B377-ECA4FF00C1F5}"/>
          </ac:grpSpMkLst>
        </pc:grpChg>
        <pc:grpChg chg="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79" creationId="{22814C90-B11A-4122-B060-8AD5FBB2FF4B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85" creationId="{98C42A8F-5653-444B-B27E-415739E9EE39}"/>
          </ac:grpSpMkLst>
        </pc:grpChg>
        <pc:grpChg chg="add mod">
          <ac:chgData name="이현규" userId="4a50fc40-015d-47b2-baac-03f04e76517d" providerId="ADAL" clId="{CBC85F58-1BD9-4746-8E0B-0C8E1FEB0E7C}" dt="2022-03-21T06:09:53.507" v="1131" actId="1076"/>
          <ac:grpSpMkLst>
            <pc:docMk/>
            <pc:sldMk cId="4264440824" sldId="10062"/>
            <ac:grpSpMk id="290" creationId="{E8B6D15C-52C2-4DD8-BAD8-5FBCF3DF0B8F}"/>
          </ac:grpSpMkLst>
        </pc:grp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15" creationId="{7D766F94-B346-42C1-BDC8-7635A1577353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17" creationId="{80B5ECC4-DE27-425A-8D87-EB9736F15D60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23" creationId="{82E7CFC0-9B7A-4FA9-A4B2-7B19200F8FDA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26" creationId="{AB893DE9-1E50-489F-845B-99BE9C668B54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28" creationId="{C08E4065-F71C-43A0-A1D1-D7935FE5A0A3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31" creationId="{F2196072-427A-438B-A2A5-6D187D4B8DD8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34" creationId="{C82F4013-B310-4A8F-ACD1-A2C17B91BE36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37" creationId="{5CD4A459-B513-458E-A8E5-26F26CC73E4B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42" creationId="{45FCB84F-901D-44AA-BAFA-FD2260C2F9A8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43" creationId="{A2D1E70D-31FF-40BE-B44D-5D5090058E8A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45" creationId="{919773C6-03CE-4D39-90C2-AE5AB7C612A9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49" creationId="{A9786F6E-C3BC-4206-89F9-00D14481C109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52" creationId="{B7954C8F-9ED6-49FE-A9F6-271B9F6106BD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53" creationId="{328A49C6-4F70-461B-81D5-1A0420C05A1A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55" creationId="{B59FA49F-4E19-463E-B2FD-70710604B5E1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59" creationId="{B5E5307B-76F5-462F-890B-2002FCA7C331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63" creationId="{1EE678DE-7E6D-4C6A-A874-84A132E34E64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66" creationId="{AF21D498-274B-41E4-B672-329A7B6EEBC2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70" creationId="{352356E5-6BD8-4852-8CCC-F1746568322D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71" creationId="{C45D0739-C491-4A75-8C36-50CC398159C2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74" creationId="{C2B138A0-5C1B-470D-9A5E-81E8183B9662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76" creationId="{A8654FEA-007D-49A2-82F3-F15E73D19F89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78" creationId="{DD39564B-824A-4FE2-B95C-B960F9657A02}"/>
          </ac:picMkLst>
        </pc:picChg>
        <pc:picChg chg="add del mod">
          <ac:chgData name="이현규" userId="4a50fc40-015d-47b2-baac-03f04e76517d" providerId="ADAL" clId="{CBC85F58-1BD9-4746-8E0B-0C8E1FEB0E7C}" dt="2022-03-21T06:09:46.599" v="1129" actId="478"/>
          <ac:picMkLst>
            <pc:docMk/>
            <pc:sldMk cId="4264440824" sldId="10062"/>
            <ac:picMk id="80" creationId="{6CD67DED-3DBD-4C48-8786-B46B81E4FAA1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86" creationId="{9FD70A22-B193-4960-BBAB-3A208EB1B89E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91" creationId="{E0BBB23B-FA59-4848-842F-38117755ECE0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00" creationId="{07DA31C7-150A-4329-AEF0-1E6C9D6230FB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04" creationId="{45447A52-0C25-4A84-BC2B-1972440BE7AB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08" creationId="{9BFB72E2-2E2F-441B-A4C4-8093021C3259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09" creationId="{3C8FC9C9-8809-4E23-A34B-53398157B768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13" creationId="{A3DEE84F-C3D3-46A6-AB79-FFD3AF9D338C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17" creationId="{02F5AA82-00A5-44C6-8BD7-DCCABEFC50AF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19" creationId="{C8AA478F-2BD6-4B32-AAC5-A2F5CB50C3E4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24" creationId="{192BD0B8-428D-4CE6-8D7B-DD5CAA8AFD34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36" creationId="{E3E0255D-E661-48CD-AC17-BC5DECBAB6CD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42" creationId="{C2ABD171-8AD5-41B2-9194-15BB0A305714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47" creationId="{F1FA2528-0B2D-4C4F-996A-DAF16EC53B73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71" creationId="{284A7765-F9F8-42DF-94D2-79962730194F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75" creationId="{140DDF50-CA7F-4795-93A7-D9167845E591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78" creationId="{6DC72DEC-BA06-43E6-A1DA-24D052730CAD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80" creationId="{854F3CA9-8F44-45A1-BF16-79AB3892A0B6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82" creationId="{75A493B2-45E6-45A7-96DE-3B1192B1DD0B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87" creationId="{696FC077-6EC9-46C5-937F-933C9D1BAE6D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89" creationId="{B68F3D08-A8F1-42D3-B086-BCA353DC11F9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91" creationId="{03960FC8-25F2-472D-84D7-7E49DA6598D4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197" creationId="{BDBEE3BF-5A24-4856-99C0-B3887E382717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03" creationId="{D7FBB256-618F-41D1-A4C8-8848ABBB68D3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08" creationId="{3AD78871-1036-48B9-9EEE-84486E533931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15" creationId="{37311EC0-8A5E-49DA-9398-9C9D0679F11C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17" creationId="{9CD6D135-8666-49CF-A56C-3FEA582DB132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27" creationId="{4AA13D86-1EF0-4816-B72D-BAF0551858CA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0" creationId="{2838EE4B-17F6-4133-8B7A-ABE3A85EB3E9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1" creationId="{9BFF5E2C-C9B9-4F86-8319-E56DA7472025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2" creationId="{BB534F6C-51F3-454B-9E9D-57372496D3DC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3" creationId="{0A1AF681-AA2A-4D76-9F88-7E3209B6036B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5" creationId="{F6E9FB38-C804-49A4-A9C0-03C8F7D7C7B2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6" creationId="{13A287E3-E130-4757-90F1-9923277C4B53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37" creationId="{7E57893F-7B8C-4A9E-98B8-00A9FDE4EB70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46" creationId="{9D704A74-A63C-4CD2-B59F-7D9918BB50D4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86" creationId="{9E9B7700-168B-46A1-8594-CA2239E2D6F0}"/>
          </ac:picMkLst>
        </pc:picChg>
        <pc:picChg chg="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92" creationId="{B7E2A7F5-B9A7-426A-83A3-8E4966D6D7CC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94" creationId="{72ADF8CC-9C5E-42C3-92D9-3B57862D1479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95" creationId="{AB673F4B-84C4-494C-B1A7-44B3635C9A72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96" creationId="{D9D32833-5556-40D3-BA3E-6FEF3C610053}"/>
          </ac:picMkLst>
        </pc:picChg>
        <pc:picChg chg="add mod">
          <ac:chgData name="이현규" userId="4a50fc40-015d-47b2-baac-03f04e76517d" providerId="ADAL" clId="{CBC85F58-1BD9-4746-8E0B-0C8E1FEB0E7C}" dt="2022-03-21T06:09:53.507" v="1131" actId="1076"/>
          <ac:picMkLst>
            <pc:docMk/>
            <pc:sldMk cId="4264440824" sldId="10062"/>
            <ac:picMk id="299" creationId="{E350A9D2-1825-4FEC-B1D7-2275A3025BDD}"/>
          </ac:picMkLst>
        </pc:pic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24" creationId="{37FEA888-BE36-4C0B-A1BD-01D390697231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29" creationId="{52A04848-0227-4DCD-8597-E320EC2C80B6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35" creationId="{94E056BC-249F-4F1C-B844-70A0E8C40B86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44" creationId="{417949B8-FFD8-4D22-B212-E813420FA963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50" creationId="{05E428C9-56E8-4BF8-A134-2D1B51487D3C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67" creationId="{7C75F48C-B489-4B23-8191-BAA235D4E052}"/>
          </ac:cxnSpMkLst>
        </pc:cxnChg>
        <pc:cxnChg chg="add del mod">
          <ac:chgData name="이현규" userId="4a50fc40-015d-47b2-baac-03f04e76517d" providerId="ADAL" clId="{CBC85F58-1BD9-4746-8E0B-0C8E1FEB0E7C}" dt="2022-03-21T06:09:46.599" v="1129" actId="478"/>
          <ac:cxnSpMkLst>
            <pc:docMk/>
            <pc:sldMk cId="4264440824" sldId="10062"/>
            <ac:cxnSpMk id="68" creationId="{1A94B0A1-6F80-4CF7-AA86-9EECAF83FDB7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99" creationId="{114C8227-5D95-4C37-B7F1-AB49F9C18752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01" creationId="{C0AA481C-4965-4F3F-B658-83600539B86C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11" creationId="{A4727C2E-59B1-4241-A2B6-79B310CD50F1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21" creationId="{5B43B9A1-D33F-4957-A2B7-4F3678E7A57E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28" creationId="{91348F72-0257-481E-85BC-E338A40EB3CA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29" creationId="{857CE952-A87E-4DC8-B46C-795348985BF3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45" creationId="{685B3DB2-4D8B-47C1-9740-4D2E131F4055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149" creationId="{83A7A0E0-A246-447F-B8B3-B58289886057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00" creationId="{D6B2B900-A146-491E-A0E8-A9635C05C0C7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21" creationId="{E83951B3-38CB-4B75-BD5F-D96A2C07B69F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22" creationId="{519C38AF-0F1F-45AB-A592-D6E9CA7BF9B1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65" creationId="{D42D9FC4-A12C-4538-A513-6D49B195112B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66" creationId="{70856FE4-5BF2-4FFB-A30C-213E29027439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67" creationId="{52B70759-2E3C-42C0-81CB-8E4DBE426DEE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68" creationId="{77B3DD2A-4FE6-4942-A60E-1046C8035528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69" creationId="{BAD7AEE6-A6D3-420C-9369-24B218F84C85}"/>
          </ac:cxnSpMkLst>
        </pc:cxnChg>
        <pc:cxnChg chg="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70" creationId="{E7B0182C-1B36-4501-AE87-75001B80ABC5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82" creationId="{67159198-74AB-4737-98EC-3F6D1AF185FF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88" creationId="{45F0B20B-BE1D-4BE6-845E-9770DB1B939C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89" creationId="{D6BC6555-A811-4432-AC90-E37062A765D1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298" creationId="{F1B44FB0-EF70-4C43-A6E1-EE28F6151B08}"/>
          </ac:cxnSpMkLst>
        </pc:cxnChg>
        <pc:cxnChg chg="add mod">
          <ac:chgData name="이현규" userId="4a50fc40-015d-47b2-baac-03f04e76517d" providerId="ADAL" clId="{CBC85F58-1BD9-4746-8E0B-0C8E1FEB0E7C}" dt="2022-03-21T06:09:53.507" v="1131" actId="1076"/>
          <ac:cxnSpMkLst>
            <pc:docMk/>
            <pc:sldMk cId="4264440824" sldId="10062"/>
            <ac:cxnSpMk id="300" creationId="{4E693551-38E5-4C0F-8B45-CF6994A02C50}"/>
          </ac:cxnSpMkLst>
        </pc:cxnChg>
      </pc:sldChg>
      <pc:sldChg chg="add del">
        <pc:chgData name="이현규" userId="4a50fc40-015d-47b2-baac-03f04e76517d" providerId="ADAL" clId="{CBC85F58-1BD9-4746-8E0B-0C8E1FEB0E7C}" dt="2022-03-21T01:45:17.249" v="99"/>
        <pc:sldMkLst>
          <pc:docMk/>
          <pc:sldMk cId="1308244639" sldId="10063"/>
        </pc:sldMkLst>
      </pc:sldChg>
      <pc:sldChg chg="addSp delSp modSp add del mod ord">
        <pc:chgData name="이현규" userId="4a50fc40-015d-47b2-baac-03f04e76517d" providerId="ADAL" clId="{CBC85F58-1BD9-4746-8E0B-0C8E1FEB0E7C}" dt="2022-03-21T01:58:43.336" v="308" actId="47"/>
        <pc:sldMkLst>
          <pc:docMk/>
          <pc:sldMk cId="2445435791" sldId="10063"/>
        </pc:sldMkLst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" creationId="{471D81C4-12DA-4FE6-B885-4B39354DF8BF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" creationId="{76E21F03-B8D9-417B-8A78-1690D2367950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8" creationId="{F74ECBB7-8877-400B-9272-046DD2501D32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9" creationId="{F7FFDDE1-685E-4CAF-9E91-CDFFD25D7E60}"/>
          </ac:spMkLst>
        </pc:spChg>
        <pc:spChg chg="mod">
          <ac:chgData name="이현규" userId="4a50fc40-015d-47b2-baac-03f04e76517d" providerId="ADAL" clId="{CBC85F58-1BD9-4746-8E0B-0C8E1FEB0E7C}" dt="2022-03-21T01:46:39.650" v="141"/>
          <ac:spMkLst>
            <pc:docMk/>
            <pc:sldMk cId="2445435791" sldId="10063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1T01:47:17.807" v="165" actId="6549"/>
          <ac:spMkLst>
            <pc:docMk/>
            <pc:sldMk cId="2445435791" sldId="10063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13" creationId="{B923983A-1B1E-4EDA-9AB2-2D4A9964E057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14" creationId="{CCF06749-A38E-423C-A779-9AB27D4ADF15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16" creationId="{0FD73A94-6EF9-4C2A-A764-43FDE51F3FCA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18" creationId="{5D0CFFA1-DB0F-44A0-9026-00BA93C27A80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19" creationId="{585CB75E-988B-4646-B298-6B6145C5A44E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0" creationId="{C3C1E254-99E4-4EA3-B475-4278C2BEE1E4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1" creationId="{270B8BF3-B8CE-4E73-8BF3-332FF0AFFF14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2" creationId="{A2E70987-0C53-40BF-A04F-F39413F29077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5" creationId="{8D2DB39A-ACB9-4A47-8BE8-735D59C779C7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27" creationId="{5B263100-F982-4061-B1D7-F3455D70308F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0" creationId="{F80D5EAA-19C2-4DCD-8F71-F656715D4081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2" creationId="{B5DA9343-79A2-4824-B054-9C09DC8B5E09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3" creationId="{88318E2C-AB3A-48FD-BC47-7385CE6E70DC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6" creationId="{3B4113BB-2283-4B43-B1AE-75454614CA2E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8" creationId="{3F1589E3-DA77-4D40-859B-BB6C13BCF048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39" creationId="{465FB19D-EF67-49F3-A24E-F99EFDD1821D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40" creationId="{FA7F8455-C334-4D70-BF27-023C673151CC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41" creationId="{2106E128-339F-4C41-B5A5-FD4701BD1222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46" creationId="{0D608748-B4FD-4C53-948C-62D85369EA6E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47" creationId="{039E77E3-10EF-4E8E-A85C-B4E52B1CE91E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48" creationId="{F9319FE7-7275-462D-A632-38FCD6AD21DF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51" creationId="{C12A9809-64BE-4DE9-954A-5A2E3CCC2721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54" creationId="{C303EBFE-207F-4496-9C0E-47908821C2E7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56" creationId="{D9C05CD4-75B8-4CC2-A4A6-24D8FE288675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57" creationId="{FFC09B07-D425-4C25-816A-4C593B8CBF8D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58" creationId="{2D2EC047-3A9F-4D76-9D40-CA8D6B988870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0" creationId="{B835F695-CCD7-42FA-9BDC-3E18768BA4E1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1" creationId="{9246D796-E3F2-4F34-A9A9-DC372FD3ED2A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2" creationId="{D1AE2268-E01B-4B18-A710-D971567878E6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4" creationId="{8B65E6C8-34E6-4476-A73D-97D5AAFD51A4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5" creationId="{5090178B-85FA-4726-AD0B-D665CE15C501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69" creationId="{07D4CFD8-407A-4D59-A970-644AAD10BA2B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2" creationId="{78B88B4D-2FEF-4340-ABFF-254F6D94B720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3" creationId="{F98FBBAD-9812-4D5F-8FCE-50F0718B01E0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5" creationId="{6743665F-8635-41A0-8CA2-3E05413A8741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7" creationId="{4F2E7921-3FBE-493D-8A7E-F201BBF7A838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79" creationId="{A59BBBAB-2185-4F31-98BF-F31100A35839}"/>
          </ac:spMkLst>
        </pc:spChg>
        <pc:spChg chg="del">
          <ac:chgData name="이현규" userId="4a50fc40-015d-47b2-baac-03f04e76517d" providerId="ADAL" clId="{CBC85F58-1BD9-4746-8E0B-0C8E1FEB0E7C}" dt="2022-03-21T01:45:40.179" v="101" actId="478"/>
          <ac:spMkLst>
            <pc:docMk/>
            <pc:sldMk cId="2445435791" sldId="10063"/>
            <ac:spMk id="81" creationId="{26504FAA-F037-4B9C-A7A6-DF94966A6B3E}"/>
          </ac:spMkLst>
        </pc:spChg>
        <pc:spChg chg="add mod">
          <ac:chgData name="이현규" userId="4a50fc40-015d-47b2-baac-03f04e76517d" providerId="ADAL" clId="{CBC85F58-1BD9-4746-8E0B-0C8E1FEB0E7C}" dt="2022-03-21T01:46:11.231" v="115"/>
          <ac:spMkLst>
            <pc:docMk/>
            <pc:sldMk cId="2445435791" sldId="10063"/>
            <ac:spMk id="82" creationId="{2E422BE8-784B-47CE-A673-B204183428EE}"/>
          </ac:spMkLst>
        </pc:spChg>
        <pc:picChg chg="add mod">
          <ac:chgData name="이현규" userId="4a50fc40-015d-47b2-baac-03f04e76517d" providerId="ADAL" clId="{CBC85F58-1BD9-4746-8E0B-0C8E1FEB0E7C}" dt="2022-03-21T01:47:40.013" v="168" actId="14100"/>
          <ac:picMkLst>
            <pc:docMk/>
            <pc:sldMk cId="2445435791" sldId="10063"/>
            <ac:picMk id="4" creationId="{47ADB99F-2E2D-4C60-8F96-86B5088030E8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15" creationId="{7D766F94-B346-42C1-BDC8-7635A1577353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17" creationId="{80B5ECC4-DE27-425A-8D87-EB9736F15D60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23" creationId="{82E7CFC0-9B7A-4FA9-A4B2-7B19200F8FDA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26" creationId="{AB893DE9-1E50-489F-845B-99BE9C668B54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28" creationId="{C08E4065-F71C-43A0-A1D1-D7935FE5A0A3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31" creationId="{F2196072-427A-438B-A2A5-6D187D4B8DD8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34" creationId="{C82F4013-B310-4A8F-ACD1-A2C17B91BE36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37" creationId="{5CD4A459-B513-458E-A8E5-26F26CC73E4B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42" creationId="{45FCB84F-901D-44AA-BAFA-FD2260C2F9A8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43" creationId="{A2D1E70D-31FF-40BE-B44D-5D5090058E8A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45" creationId="{919773C6-03CE-4D39-90C2-AE5AB7C612A9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49" creationId="{A9786F6E-C3BC-4206-89F9-00D14481C109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52" creationId="{B7954C8F-9ED6-49FE-A9F6-271B9F6106BD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53" creationId="{328A49C6-4F70-461B-81D5-1A0420C05A1A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55" creationId="{B59FA49F-4E19-463E-B2FD-70710604B5E1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59" creationId="{B5E5307B-76F5-462F-890B-2002FCA7C331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63" creationId="{1EE678DE-7E6D-4C6A-A874-84A132E34E64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66" creationId="{AF21D498-274B-41E4-B672-329A7B6EEBC2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70" creationId="{352356E5-6BD8-4852-8CCC-F1746568322D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71" creationId="{C45D0739-C491-4A75-8C36-50CC398159C2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74" creationId="{C2B138A0-5C1B-470D-9A5E-81E8183B9662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76" creationId="{A8654FEA-007D-49A2-82F3-F15E73D19F89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78" creationId="{DD39564B-824A-4FE2-B95C-B960F9657A02}"/>
          </ac:picMkLst>
        </pc:picChg>
        <pc:picChg chg="del">
          <ac:chgData name="이현규" userId="4a50fc40-015d-47b2-baac-03f04e76517d" providerId="ADAL" clId="{CBC85F58-1BD9-4746-8E0B-0C8E1FEB0E7C}" dt="2022-03-21T01:45:40.179" v="101" actId="478"/>
          <ac:picMkLst>
            <pc:docMk/>
            <pc:sldMk cId="2445435791" sldId="10063"/>
            <ac:picMk id="80" creationId="{6CD67DED-3DBD-4C48-8786-B46B81E4FAA1}"/>
          </ac:picMkLst>
        </pc:pic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24" creationId="{37FEA888-BE36-4C0B-A1BD-01D390697231}"/>
          </ac:cxnSpMkLst>
        </pc:cxn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29" creationId="{52A04848-0227-4DCD-8597-E320EC2C80B6}"/>
          </ac:cxnSpMkLst>
        </pc:cxn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35" creationId="{94E056BC-249F-4F1C-B844-70A0E8C40B86}"/>
          </ac:cxnSpMkLst>
        </pc:cxn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44" creationId="{417949B8-FFD8-4D22-B212-E813420FA963}"/>
          </ac:cxnSpMkLst>
        </pc:cxn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50" creationId="{05E428C9-56E8-4BF8-A134-2D1B51487D3C}"/>
          </ac:cxnSpMkLst>
        </pc:cxnChg>
        <pc:cxnChg chg="del mod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67" creationId="{7C75F48C-B489-4B23-8191-BAA235D4E052}"/>
          </ac:cxnSpMkLst>
        </pc:cxnChg>
        <pc:cxnChg chg="del">
          <ac:chgData name="이현규" userId="4a50fc40-015d-47b2-baac-03f04e76517d" providerId="ADAL" clId="{CBC85F58-1BD9-4746-8E0B-0C8E1FEB0E7C}" dt="2022-03-21T01:45:40.179" v="101" actId="478"/>
          <ac:cxnSpMkLst>
            <pc:docMk/>
            <pc:sldMk cId="2445435791" sldId="10063"/>
            <ac:cxnSpMk id="68" creationId="{1A94B0A1-6F80-4CF7-AA86-9EECAF83FDB7}"/>
          </ac:cxnSpMkLst>
        </pc:cxnChg>
      </pc:sldChg>
      <pc:sldChg chg="addSp modSp add del mod ord">
        <pc:chgData name="이현규" userId="4a50fc40-015d-47b2-baac-03f04e76517d" providerId="ADAL" clId="{CBC85F58-1BD9-4746-8E0B-0C8E1FEB0E7C}" dt="2022-03-23T01:19:33.353" v="1443" actId="47"/>
        <pc:sldMkLst>
          <pc:docMk/>
          <pc:sldMk cId="2372433713" sldId="10064"/>
        </pc:sldMkLst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6" creationId="{2DD6AC1A-3DDC-4983-BF77-C07F139955AF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7" creationId="{4337B39D-1AC5-47F3-B3C0-14EE025E9B1B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8" creationId="{A9F0AA43-062F-4D24-9DF7-151B49823446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9" creationId="{808A4A6A-4BC1-49DE-8E81-D14DB3DFE4D8}"/>
          </ac:spMkLst>
        </pc:spChg>
        <pc:spChg chg="mod">
          <ac:chgData name="이현규" userId="4a50fc40-015d-47b2-baac-03f04e76517d" providerId="ADAL" clId="{CBC85F58-1BD9-4746-8E0B-0C8E1FEB0E7C}" dt="2022-03-21T01:50:50.324" v="206" actId="14100"/>
          <ac:spMkLst>
            <pc:docMk/>
            <pc:sldMk cId="2372433713" sldId="10064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13" creationId="{2B745E9A-A88E-4078-B8B3-D9FA31AB542D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14" creationId="{96DAE6B4-0E15-4B73-9FEA-1837CEA26AAF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15" creationId="{4C98B878-8E7B-44CA-B47A-F2670EA2A6CE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16" creationId="{0C5B7DDA-7C76-41A8-9638-2D6888E9E61C}"/>
          </ac:spMkLst>
        </pc:spChg>
        <pc:spChg chg="add mod">
          <ac:chgData name="이현규" userId="4a50fc40-015d-47b2-baac-03f04e76517d" providerId="ADAL" clId="{CBC85F58-1BD9-4746-8E0B-0C8E1FEB0E7C}" dt="2022-03-21T01:49:46.677" v="179"/>
          <ac:spMkLst>
            <pc:docMk/>
            <pc:sldMk cId="2372433713" sldId="10064"/>
            <ac:spMk id="17" creationId="{1FC58AFA-809A-40E7-969F-4984ACFBF9D6}"/>
          </ac:spMkLst>
        </pc:spChg>
        <pc:picChg chg="add mod">
          <ac:chgData name="이현규" userId="4a50fc40-015d-47b2-baac-03f04e76517d" providerId="ADAL" clId="{CBC85F58-1BD9-4746-8E0B-0C8E1FEB0E7C}" dt="2022-03-21T01:49:46.677" v="179"/>
          <ac:picMkLst>
            <pc:docMk/>
            <pc:sldMk cId="2372433713" sldId="10064"/>
            <ac:picMk id="18" creationId="{E41E751C-5B2A-4390-9442-B39A923338EE}"/>
          </ac:picMkLst>
        </pc:picChg>
        <pc:picChg chg="add mod">
          <ac:chgData name="이현규" userId="4a50fc40-015d-47b2-baac-03f04e76517d" providerId="ADAL" clId="{CBC85F58-1BD9-4746-8E0B-0C8E1FEB0E7C}" dt="2022-03-21T01:49:46.677" v="179"/>
          <ac:picMkLst>
            <pc:docMk/>
            <pc:sldMk cId="2372433713" sldId="10064"/>
            <ac:picMk id="19" creationId="{B4889AE4-0EC4-4708-9D87-1073F37DE88A}"/>
          </ac:picMkLst>
        </pc:picChg>
      </pc:sldChg>
      <pc:sldChg chg="add del">
        <pc:chgData name="이현규" userId="4a50fc40-015d-47b2-baac-03f04e76517d" providerId="ADAL" clId="{CBC85F58-1BD9-4746-8E0B-0C8E1FEB0E7C}" dt="2022-03-21T01:46:13.369" v="116" actId="47"/>
        <pc:sldMkLst>
          <pc:docMk/>
          <pc:sldMk cId="3624350975" sldId="10064"/>
        </pc:sldMkLst>
      </pc:sldChg>
      <pc:sldChg chg="add del">
        <pc:chgData name="이현규" userId="4a50fc40-015d-47b2-baac-03f04e76517d" providerId="ADAL" clId="{CBC85F58-1BD9-4746-8E0B-0C8E1FEB0E7C}" dt="2022-03-21T01:46:13.804" v="117" actId="47"/>
        <pc:sldMkLst>
          <pc:docMk/>
          <pc:sldMk cId="2016108325" sldId="10065"/>
        </pc:sldMkLst>
      </pc:sldChg>
      <pc:sldChg chg="addSp delSp modSp add mod">
        <pc:chgData name="이현규" userId="4a50fc40-015d-47b2-baac-03f04e76517d" providerId="ADAL" clId="{CBC85F58-1BD9-4746-8E0B-0C8E1FEB0E7C}" dt="2022-03-23T07:56:54.308" v="4057"/>
        <pc:sldMkLst>
          <pc:docMk/>
          <pc:sldMk cId="3890841907" sldId="10065"/>
        </pc:sldMkLst>
        <pc:spChg chg="add mod">
          <ac:chgData name="이현규" userId="4a50fc40-015d-47b2-baac-03f04e76517d" providerId="ADAL" clId="{CBC85F58-1BD9-4746-8E0B-0C8E1FEB0E7C}" dt="2022-03-21T04:53:23.250" v="1037" actId="1076"/>
          <ac:spMkLst>
            <pc:docMk/>
            <pc:sldMk cId="3890841907" sldId="10065"/>
            <ac:spMk id="6" creationId="{5A9753A5-4823-4896-A07C-5B2288D3AE1D}"/>
          </ac:spMkLst>
        </pc:spChg>
        <pc:spChg chg="add del mod">
          <ac:chgData name="이현규" userId="4a50fc40-015d-47b2-baac-03f04e76517d" providerId="ADAL" clId="{CBC85F58-1BD9-4746-8E0B-0C8E1FEB0E7C}" dt="2022-03-23T07:54:23.627" v="4003" actId="478"/>
          <ac:spMkLst>
            <pc:docMk/>
            <pc:sldMk cId="3890841907" sldId="10065"/>
            <ac:spMk id="7" creationId="{8C28CB67-96A5-40CC-82C5-649E4C3E8822}"/>
          </ac:spMkLst>
        </pc:spChg>
        <pc:spChg chg="add del mod">
          <ac:chgData name="이현규" userId="4a50fc40-015d-47b2-baac-03f04e76517d" providerId="ADAL" clId="{CBC85F58-1BD9-4746-8E0B-0C8E1FEB0E7C}" dt="2022-03-23T07:53:17.738" v="3996" actId="478"/>
          <ac:spMkLst>
            <pc:docMk/>
            <pc:sldMk cId="3890841907" sldId="10065"/>
            <ac:spMk id="9" creationId="{A6C91E1A-28EF-4B6F-8BD9-38E123775A25}"/>
          </ac:spMkLst>
        </pc:spChg>
        <pc:spChg chg="mod">
          <ac:chgData name="이현규" userId="4a50fc40-015d-47b2-baac-03f04e76517d" providerId="ADAL" clId="{CBC85F58-1BD9-4746-8E0B-0C8E1FEB0E7C}" dt="2022-03-23T07:56:07.912" v="4050" actId="20577"/>
          <ac:spMkLst>
            <pc:docMk/>
            <pc:sldMk cId="3890841907" sldId="10065"/>
            <ac:spMk id="12" creationId="{34E162E3-5C4B-4EB7-8BD7-0822DB76F5B7}"/>
          </ac:spMkLst>
        </pc:spChg>
        <pc:spChg chg="add del mod">
          <ac:chgData name="이현규" userId="4a50fc40-015d-47b2-baac-03f04e76517d" providerId="ADAL" clId="{CBC85F58-1BD9-4746-8E0B-0C8E1FEB0E7C}" dt="2022-03-23T07:56:07.042" v="4049" actId="21"/>
          <ac:spMkLst>
            <pc:docMk/>
            <pc:sldMk cId="3890841907" sldId="10065"/>
            <ac:spMk id="13" creationId="{D20442D7-745E-4CB3-9273-90B0CDF71B9C}"/>
          </ac:spMkLst>
        </pc:spChg>
        <pc:spChg chg="add del mod">
          <ac:chgData name="이현규" userId="4a50fc40-015d-47b2-baac-03f04e76517d" providerId="ADAL" clId="{CBC85F58-1BD9-4746-8E0B-0C8E1FEB0E7C}" dt="2022-03-23T07:56:43.131" v="4056" actId="478"/>
          <ac:spMkLst>
            <pc:docMk/>
            <pc:sldMk cId="3890841907" sldId="10065"/>
            <ac:spMk id="14" creationId="{55E5EDA4-3091-4093-9D22-61B089A48437}"/>
          </ac:spMkLst>
        </pc:spChg>
        <pc:spChg chg="add mod">
          <ac:chgData name="이현규" userId="4a50fc40-015d-47b2-baac-03f04e76517d" providerId="ADAL" clId="{CBC85F58-1BD9-4746-8E0B-0C8E1FEB0E7C}" dt="2022-03-23T07:56:08.699" v="4051"/>
          <ac:spMkLst>
            <pc:docMk/>
            <pc:sldMk cId="3890841907" sldId="10065"/>
            <ac:spMk id="15" creationId="{D3261A23-B3F7-4CF6-92CB-00FBBA0B486A}"/>
          </ac:spMkLst>
        </pc:spChg>
        <pc:spChg chg="add mod">
          <ac:chgData name="이현규" userId="4a50fc40-015d-47b2-baac-03f04e76517d" providerId="ADAL" clId="{CBC85F58-1BD9-4746-8E0B-0C8E1FEB0E7C}" dt="2022-03-23T07:56:54.308" v="4057"/>
          <ac:spMkLst>
            <pc:docMk/>
            <pc:sldMk cId="3890841907" sldId="10065"/>
            <ac:spMk id="16" creationId="{7150DF23-CBD5-4CEF-B78C-3565CAF6C4DF}"/>
          </ac:spMkLst>
        </pc:spChg>
        <pc:graphicFrameChg chg="add mod modGraphic">
          <ac:chgData name="이현규" userId="4a50fc40-015d-47b2-baac-03f04e76517d" providerId="ADAL" clId="{CBC85F58-1BD9-4746-8E0B-0C8E1FEB0E7C}" dt="2022-03-23T07:55:46.245" v="4040" actId="20577"/>
          <ac:graphicFrameMkLst>
            <pc:docMk/>
            <pc:sldMk cId="3890841907" sldId="10065"/>
            <ac:graphicFrameMk id="8" creationId="{85F12526-C922-48D2-A30F-750F92638246}"/>
          </ac:graphicFrameMkLst>
        </pc:graphicFrameChg>
      </pc:sldChg>
      <pc:sldChg chg="add del">
        <pc:chgData name="이현규" userId="4a50fc40-015d-47b2-baac-03f04e76517d" providerId="ADAL" clId="{CBC85F58-1BD9-4746-8E0B-0C8E1FEB0E7C}" dt="2022-03-21T01:46:14.038" v="118" actId="47"/>
        <pc:sldMkLst>
          <pc:docMk/>
          <pc:sldMk cId="2945718535" sldId="10066"/>
        </pc:sldMkLst>
      </pc:sldChg>
      <pc:sldChg chg="addSp delSp modSp add mod ord">
        <pc:chgData name="이현규" userId="4a50fc40-015d-47b2-baac-03f04e76517d" providerId="ADAL" clId="{CBC85F58-1BD9-4746-8E0B-0C8E1FEB0E7C}" dt="2022-03-23T08:58:49.714" v="4832" actId="1036"/>
        <pc:sldMkLst>
          <pc:docMk/>
          <pc:sldMk cId="3817069259" sldId="10066"/>
        </pc:sldMkLst>
        <pc:spChg chg="add mod">
          <ac:chgData name="이현규" userId="4a50fc40-015d-47b2-baac-03f04e76517d" providerId="ADAL" clId="{CBC85F58-1BD9-4746-8E0B-0C8E1FEB0E7C}" dt="2022-03-23T08:58:18.449" v="4774" actId="6549"/>
          <ac:spMkLst>
            <pc:docMk/>
            <pc:sldMk cId="3817069259" sldId="10066"/>
            <ac:spMk id="6" creationId="{AD211EAA-AD3B-41A3-A10F-C55DCCA6C0FD}"/>
          </ac:spMkLst>
        </pc:spChg>
        <pc:spChg chg="add mod">
          <ac:chgData name="이현규" userId="4a50fc40-015d-47b2-baac-03f04e76517d" providerId="ADAL" clId="{CBC85F58-1BD9-4746-8E0B-0C8E1FEB0E7C}" dt="2022-03-23T08:57:30.283" v="4758" actId="1035"/>
          <ac:spMkLst>
            <pc:docMk/>
            <pc:sldMk cId="3817069259" sldId="10066"/>
            <ac:spMk id="7" creationId="{5E3E92B4-7325-4630-8111-623B27B7E402}"/>
          </ac:spMkLst>
        </pc:spChg>
        <pc:spChg chg="add mod">
          <ac:chgData name="이현규" userId="4a50fc40-015d-47b2-baac-03f04e76517d" providerId="ADAL" clId="{CBC85F58-1BD9-4746-8E0B-0C8E1FEB0E7C}" dt="2022-03-23T08:57:15.683" v="4736" actId="1076"/>
          <ac:spMkLst>
            <pc:docMk/>
            <pc:sldMk cId="3817069259" sldId="10066"/>
            <ac:spMk id="9" creationId="{2295DC72-F974-4FF0-A2AE-2110F6712D06}"/>
          </ac:spMkLst>
        </pc:spChg>
        <pc:spChg chg="mod">
          <ac:chgData name="이현규" userId="4a50fc40-015d-47b2-baac-03f04e76517d" providerId="ADAL" clId="{CBC85F58-1BD9-4746-8E0B-0C8E1FEB0E7C}" dt="2022-03-22T01:47:01.270" v="1221" actId="14100"/>
          <ac:spMkLst>
            <pc:docMk/>
            <pc:sldMk cId="3817069259" sldId="10066"/>
            <ac:spMk id="12" creationId="{34E162E3-5C4B-4EB7-8BD7-0822DB76F5B7}"/>
          </ac:spMkLst>
        </pc:spChg>
        <pc:spChg chg="add del mod">
          <ac:chgData name="이현규" userId="4a50fc40-015d-47b2-baac-03f04e76517d" providerId="ADAL" clId="{CBC85F58-1BD9-4746-8E0B-0C8E1FEB0E7C}" dt="2022-03-23T08:58:24.187" v="4775" actId="478"/>
          <ac:spMkLst>
            <pc:docMk/>
            <pc:sldMk cId="3817069259" sldId="10066"/>
            <ac:spMk id="14" creationId="{17CBCCFF-92D2-4BA2-80BD-A8E47EF0876B}"/>
          </ac:spMkLst>
        </pc:spChg>
        <pc:spChg chg="add mod">
          <ac:chgData name="이현규" userId="4a50fc40-015d-47b2-baac-03f04e76517d" providerId="ADAL" clId="{CBC85F58-1BD9-4746-8E0B-0C8E1FEB0E7C}" dt="2022-03-23T08:58:49.714" v="4832" actId="1036"/>
          <ac:spMkLst>
            <pc:docMk/>
            <pc:sldMk cId="3817069259" sldId="10066"/>
            <ac:spMk id="15" creationId="{182D9959-1D9F-4DA2-8CF6-7B5FC2CC4858}"/>
          </ac:spMkLst>
        </pc:spChg>
        <pc:spChg chg="add del mod">
          <ac:chgData name="이현규" userId="4a50fc40-015d-47b2-baac-03f04e76517d" providerId="ADAL" clId="{CBC85F58-1BD9-4746-8E0B-0C8E1FEB0E7C}" dt="2022-03-23T08:57:09.385" v="4733" actId="478"/>
          <ac:spMkLst>
            <pc:docMk/>
            <pc:sldMk cId="3817069259" sldId="10066"/>
            <ac:spMk id="17" creationId="{6CB059E1-8030-459D-8251-6C7A7F55C834}"/>
          </ac:spMkLst>
        </pc:spChg>
        <pc:spChg chg="mod">
          <ac:chgData name="이현규" userId="4a50fc40-015d-47b2-baac-03f04e76517d" providerId="ADAL" clId="{CBC85F58-1BD9-4746-8E0B-0C8E1FEB0E7C}" dt="2022-03-22T01:47:08.357" v="1222"/>
          <ac:spMkLst>
            <pc:docMk/>
            <pc:sldMk cId="3817069259" sldId="10066"/>
            <ac:spMk id="18" creationId="{79EFBE86-F565-4D9A-973A-21CE99213979}"/>
          </ac:spMkLst>
        </pc:spChg>
        <pc:spChg chg="add mod">
          <ac:chgData name="이현규" userId="4a50fc40-015d-47b2-baac-03f04e76517d" providerId="ADAL" clId="{CBC85F58-1BD9-4746-8E0B-0C8E1FEB0E7C}" dt="2022-03-23T08:57:02.305" v="4732"/>
          <ac:spMkLst>
            <pc:docMk/>
            <pc:sldMk cId="3817069259" sldId="10066"/>
            <ac:spMk id="18" creationId="{8570356E-AF19-4AFA-AD89-A6EE9EF11490}"/>
          </ac:spMkLst>
        </pc:spChg>
        <pc:grpChg chg="add del mod">
          <ac:chgData name="이현규" userId="4a50fc40-015d-47b2-baac-03f04e76517d" providerId="ADAL" clId="{CBC85F58-1BD9-4746-8E0B-0C8E1FEB0E7C}" dt="2022-03-22T01:47:15.316" v="1224" actId="478"/>
          <ac:grpSpMkLst>
            <pc:docMk/>
            <pc:sldMk cId="3817069259" sldId="10066"/>
            <ac:grpSpMk id="17" creationId="{B6E5A02B-5221-4BBA-B0CE-AFF06CF91360}"/>
          </ac:grpSpMkLst>
        </pc:grpChg>
        <pc:picChg chg="add del mod">
          <ac:chgData name="이현규" userId="4a50fc40-015d-47b2-baac-03f04e76517d" providerId="ADAL" clId="{CBC85F58-1BD9-4746-8E0B-0C8E1FEB0E7C}" dt="2022-03-23T08:58:24.187" v="4775" actId="478"/>
          <ac:picMkLst>
            <pc:docMk/>
            <pc:sldMk cId="3817069259" sldId="10066"/>
            <ac:picMk id="8" creationId="{CFBC924A-50C8-4DAF-A852-276B065C1369}"/>
          </ac:picMkLst>
        </pc:picChg>
        <pc:picChg chg="add mod">
          <ac:chgData name="이현규" userId="4a50fc40-015d-47b2-baac-03f04e76517d" providerId="ADAL" clId="{CBC85F58-1BD9-4746-8E0B-0C8E1FEB0E7C}" dt="2022-03-23T08:58:32.855" v="4819" actId="1036"/>
          <ac:picMkLst>
            <pc:docMk/>
            <pc:sldMk cId="3817069259" sldId="10066"/>
            <ac:picMk id="13" creationId="{EA8B6BA5-2FAF-4F38-89E8-C9C6898EEC0B}"/>
          </ac:picMkLst>
        </pc:picChg>
        <pc:picChg chg="add mod">
          <ac:chgData name="이현규" userId="4a50fc40-015d-47b2-baac-03f04e76517d" providerId="ADAL" clId="{CBC85F58-1BD9-4746-8E0B-0C8E1FEB0E7C}" dt="2022-03-23T08:58:49.714" v="4832" actId="1036"/>
          <ac:picMkLst>
            <pc:docMk/>
            <pc:sldMk cId="3817069259" sldId="10066"/>
            <ac:picMk id="16" creationId="{80E8E379-9F3A-420D-9CEF-280A38048873}"/>
          </ac:picMkLst>
        </pc:picChg>
        <pc:picChg chg="mod">
          <ac:chgData name="이현규" userId="4a50fc40-015d-47b2-baac-03f04e76517d" providerId="ADAL" clId="{CBC85F58-1BD9-4746-8E0B-0C8E1FEB0E7C}" dt="2022-03-22T01:47:08.357" v="1222"/>
          <ac:picMkLst>
            <pc:docMk/>
            <pc:sldMk cId="3817069259" sldId="10066"/>
            <ac:picMk id="19" creationId="{7B2A683C-5E94-44CD-BD2B-C037E546CBE7}"/>
          </ac:picMkLst>
        </pc:picChg>
      </pc:sldChg>
      <pc:sldChg chg="addSp modSp add del mod">
        <pc:chgData name="이현규" userId="4a50fc40-015d-47b2-baac-03f04e76517d" providerId="ADAL" clId="{CBC85F58-1BD9-4746-8E0B-0C8E1FEB0E7C}" dt="2022-03-23T01:26:43.484" v="1500" actId="47"/>
        <pc:sldMkLst>
          <pc:docMk/>
          <pc:sldMk cId="2450266348" sldId="10067"/>
        </pc:sldMkLst>
        <pc:spChg chg="add mod">
          <ac:chgData name="이현규" userId="4a50fc40-015d-47b2-baac-03f04e76517d" providerId="ADAL" clId="{CBC85F58-1BD9-4746-8E0B-0C8E1FEB0E7C}" dt="2022-03-22T01:49:08.708" v="1231" actId="1076"/>
          <ac:spMkLst>
            <pc:docMk/>
            <pc:sldMk cId="2450266348" sldId="10067"/>
            <ac:spMk id="7" creationId="{97C9A40D-17AA-4EBF-A5C4-4E0E4119C3D1}"/>
          </ac:spMkLst>
        </pc:spChg>
        <pc:spChg chg="add mod">
          <ac:chgData name="이현규" userId="4a50fc40-015d-47b2-baac-03f04e76517d" providerId="ADAL" clId="{CBC85F58-1BD9-4746-8E0B-0C8E1FEB0E7C}" dt="2022-03-22T01:49:08.708" v="1231" actId="1076"/>
          <ac:spMkLst>
            <pc:docMk/>
            <pc:sldMk cId="2450266348" sldId="10067"/>
            <ac:spMk id="8" creationId="{D6A3F804-732C-49A4-8CC7-26DB2D979043}"/>
          </ac:spMkLst>
        </pc:spChg>
        <pc:spChg chg="add mod">
          <ac:chgData name="이현규" userId="4a50fc40-015d-47b2-baac-03f04e76517d" providerId="ADAL" clId="{CBC85F58-1BD9-4746-8E0B-0C8E1FEB0E7C}" dt="2022-03-22T01:49:08.708" v="1231" actId="1076"/>
          <ac:spMkLst>
            <pc:docMk/>
            <pc:sldMk cId="2450266348" sldId="10067"/>
            <ac:spMk id="9" creationId="{3B82CCAA-810F-41E8-88C8-FEACF856E251}"/>
          </ac:spMkLst>
        </pc:spChg>
        <pc:spChg chg="mod">
          <ac:chgData name="이현규" userId="4a50fc40-015d-47b2-baac-03f04e76517d" providerId="ADAL" clId="{CBC85F58-1BD9-4746-8E0B-0C8E1FEB0E7C}" dt="2022-03-22T01:48:57.774" v="1229" actId="14100"/>
          <ac:spMkLst>
            <pc:docMk/>
            <pc:sldMk cId="2450266348" sldId="10067"/>
            <ac:spMk id="12" creationId="{34E162E3-5C4B-4EB7-8BD7-0822DB76F5B7}"/>
          </ac:spMkLst>
        </pc:spChg>
        <pc:picChg chg="add mod">
          <ac:chgData name="이현규" userId="4a50fc40-015d-47b2-baac-03f04e76517d" providerId="ADAL" clId="{CBC85F58-1BD9-4746-8E0B-0C8E1FEB0E7C}" dt="2022-03-22T01:49:08.708" v="1231" actId="1076"/>
          <ac:picMkLst>
            <pc:docMk/>
            <pc:sldMk cId="2450266348" sldId="10067"/>
            <ac:picMk id="6" creationId="{7547D9CC-A4B8-455D-AFCE-CEE4E8018C2B}"/>
          </ac:picMkLst>
        </pc:picChg>
        <pc:picChg chg="add mod">
          <ac:chgData name="이현규" userId="4a50fc40-015d-47b2-baac-03f04e76517d" providerId="ADAL" clId="{CBC85F58-1BD9-4746-8E0B-0C8E1FEB0E7C}" dt="2022-03-22T01:49:08.708" v="1231" actId="1076"/>
          <ac:picMkLst>
            <pc:docMk/>
            <pc:sldMk cId="2450266348" sldId="10067"/>
            <ac:picMk id="13" creationId="{39E400C0-B9E8-4C19-8F13-AA83460E8E40}"/>
          </ac:picMkLst>
        </pc:picChg>
        <pc:picChg chg="add mod">
          <ac:chgData name="이현규" userId="4a50fc40-015d-47b2-baac-03f04e76517d" providerId="ADAL" clId="{CBC85F58-1BD9-4746-8E0B-0C8E1FEB0E7C}" dt="2022-03-22T01:49:08.708" v="1231" actId="1076"/>
          <ac:picMkLst>
            <pc:docMk/>
            <pc:sldMk cId="2450266348" sldId="10067"/>
            <ac:picMk id="14" creationId="{EBE844A9-AA87-40C5-8962-78A0E1FE397F}"/>
          </ac:picMkLst>
        </pc:picChg>
      </pc:sldChg>
      <pc:sldChg chg="add del">
        <pc:chgData name="이현규" userId="4a50fc40-015d-47b2-baac-03f04e76517d" providerId="ADAL" clId="{CBC85F58-1BD9-4746-8E0B-0C8E1FEB0E7C}" dt="2022-03-21T01:46:14.235" v="119" actId="47"/>
        <pc:sldMkLst>
          <pc:docMk/>
          <pc:sldMk cId="3124152617" sldId="10067"/>
        </pc:sldMkLst>
      </pc:sldChg>
      <pc:sldChg chg="addSp modSp add del mod ord">
        <pc:chgData name="이현규" userId="4a50fc40-015d-47b2-baac-03f04e76517d" providerId="ADAL" clId="{CBC85F58-1BD9-4746-8E0B-0C8E1FEB0E7C}" dt="2022-03-23T08:55:16.695" v="4673" actId="47"/>
        <pc:sldMkLst>
          <pc:docMk/>
          <pc:sldMk cId="676795253" sldId="10068"/>
        </pc:sldMkLst>
        <pc:spChg chg="add mod">
          <ac:chgData name="이현규" userId="4a50fc40-015d-47b2-baac-03f04e76517d" providerId="ADAL" clId="{CBC85F58-1BD9-4746-8E0B-0C8E1FEB0E7C}" dt="2022-03-22T01:50:01.456" v="1238" actId="1076"/>
          <ac:spMkLst>
            <pc:docMk/>
            <pc:sldMk cId="676795253" sldId="10068"/>
            <ac:spMk id="6" creationId="{DB7D269E-E966-4231-BD4D-F97BCAFBCB96}"/>
          </ac:spMkLst>
        </pc:spChg>
        <pc:spChg chg="add mod">
          <ac:chgData name="이현규" userId="4a50fc40-015d-47b2-baac-03f04e76517d" providerId="ADAL" clId="{CBC85F58-1BD9-4746-8E0B-0C8E1FEB0E7C}" dt="2022-03-22T01:50:01.456" v="1238" actId="1076"/>
          <ac:spMkLst>
            <pc:docMk/>
            <pc:sldMk cId="676795253" sldId="10068"/>
            <ac:spMk id="7" creationId="{FF5CCCF6-4358-4D9E-BD9A-C54D5A2AEA4A}"/>
          </ac:spMkLst>
        </pc:spChg>
        <pc:spChg chg="add mod">
          <ac:chgData name="이현규" userId="4a50fc40-015d-47b2-baac-03f04e76517d" providerId="ADAL" clId="{CBC85F58-1BD9-4746-8E0B-0C8E1FEB0E7C}" dt="2022-03-22T01:50:01.456" v="1238" actId="1076"/>
          <ac:spMkLst>
            <pc:docMk/>
            <pc:sldMk cId="676795253" sldId="10068"/>
            <ac:spMk id="8" creationId="{EA5F250F-A6DF-444C-92E7-C36B6AEDE20A}"/>
          </ac:spMkLst>
        </pc:spChg>
        <pc:spChg chg="add mod">
          <ac:chgData name="이현규" userId="4a50fc40-015d-47b2-baac-03f04e76517d" providerId="ADAL" clId="{CBC85F58-1BD9-4746-8E0B-0C8E1FEB0E7C}" dt="2022-03-22T01:50:01.456" v="1238" actId="1076"/>
          <ac:spMkLst>
            <pc:docMk/>
            <pc:sldMk cId="676795253" sldId="10068"/>
            <ac:spMk id="9" creationId="{B02AB026-D9C6-4E1E-AE35-3F08B8A6AC20}"/>
          </ac:spMkLst>
        </pc:spChg>
        <pc:spChg chg="mod">
          <ac:chgData name="이현규" userId="4a50fc40-015d-47b2-baac-03f04e76517d" providerId="ADAL" clId="{CBC85F58-1BD9-4746-8E0B-0C8E1FEB0E7C}" dt="2022-03-22T01:49:54.055" v="1236" actId="14100"/>
          <ac:spMkLst>
            <pc:docMk/>
            <pc:sldMk cId="676795253" sldId="10068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3T07:53:09.371" v="3993"/>
          <ac:spMkLst>
            <pc:docMk/>
            <pc:sldMk cId="676795253" sldId="10068"/>
            <ac:spMk id="13" creationId="{69BD2CAB-1B5A-402C-BBFC-7E173E761D0D}"/>
          </ac:spMkLst>
        </pc:spChg>
      </pc:sldChg>
      <pc:sldChg chg="add del">
        <pc:chgData name="이현규" userId="4a50fc40-015d-47b2-baac-03f04e76517d" providerId="ADAL" clId="{CBC85F58-1BD9-4746-8E0B-0C8E1FEB0E7C}" dt="2022-03-21T01:46:14.913" v="120" actId="47"/>
        <pc:sldMkLst>
          <pc:docMk/>
          <pc:sldMk cId="2019172692" sldId="10068"/>
        </pc:sldMkLst>
      </pc:sldChg>
      <pc:sldChg chg="addSp modSp add del mod">
        <pc:chgData name="이현규" userId="4a50fc40-015d-47b2-baac-03f04e76517d" providerId="ADAL" clId="{CBC85F58-1BD9-4746-8E0B-0C8E1FEB0E7C}" dt="2022-03-23T01:28:22.587" v="1511" actId="47"/>
        <pc:sldMkLst>
          <pc:docMk/>
          <pc:sldMk cId="2523006459" sldId="10069"/>
        </pc:sldMkLst>
        <pc:spChg chg="add mod">
          <ac:chgData name="이현규" userId="4a50fc40-015d-47b2-baac-03f04e76517d" providerId="ADAL" clId="{CBC85F58-1BD9-4746-8E0B-0C8E1FEB0E7C}" dt="2022-03-22T01:50:44.998" v="1244" actId="1076"/>
          <ac:spMkLst>
            <pc:docMk/>
            <pc:sldMk cId="2523006459" sldId="10069"/>
            <ac:spMk id="6" creationId="{F59E0C8E-22B7-4E28-A1DD-609545193DA5}"/>
          </ac:spMkLst>
        </pc:spChg>
        <pc:spChg chg="add mod">
          <ac:chgData name="이현규" userId="4a50fc40-015d-47b2-baac-03f04e76517d" providerId="ADAL" clId="{CBC85F58-1BD9-4746-8E0B-0C8E1FEB0E7C}" dt="2022-03-22T01:50:44.998" v="1244" actId="1076"/>
          <ac:spMkLst>
            <pc:docMk/>
            <pc:sldMk cId="2523006459" sldId="10069"/>
            <ac:spMk id="7" creationId="{E9790256-ABD3-46EE-BC58-186571127294}"/>
          </ac:spMkLst>
        </pc:spChg>
        <pc:spChg chg="add mod">
          <ac:chgData name="이현규" userId="4a50fc40-015d-47b2-baac-03f04e76517d" providerId="ADAL" clId="{CBC85F58-1BD9-4746-8E0B-0C8E1FEB0E7C}" dt="2022-03-22T01:50:44.998" v="1244" actId="1076"/>
          <ac:spMkLst>
            <pc:docMk/>
            <pc:sldMk cId="2523006459" sldId="10069"/>
            <ac:spMk id="8" creationId="{25915C95-BCE2-4139-9E30-B2A96FDFE5F1}"/>
          </ac:spMkLst>
        </pc:spChg>
        <pc:spChg chg="mod">
          <ac:chgData name="이현규" userId="4a50fc40-015d-47b2-baac-03f04e76517d" providerId="ADAL" clId="{CBC85F58-1BD9-4746-8E0B-0C8E1FEB0E7C}" dt="2022-03-22T01:50:37.446" v="1242" actId="6549"/>
          <ac:spMkLst>
            <pc:docMk/>
            <pc:sldMk cId="2523006459" sldId="10069"/>
            <ac:spMk id="12" creationId="{34E162E3-5C4B-4EB7-8BD7-0822DB76F5B7}"/>
          </ac:spMkLst>
        </pc:spChg>
        <pc:picChg chg="add mod">
          <ac:chgData name="이현규" userId="4a50fc40-015d-47b2-baac-03f04e76517d" providerId="ADAL" clId="{CBC85F58-1BD9-4746-8E0B-0C8E1FEB0E7C}" dt="2022-03-22T01:50:44.998" v="1244" actId="1076"/>
          <ac:picMkLst>
            <pc:docMk/>
            <pc:sldMk cId="2523006459" sldId="10069"/>
            <ac:picMk id="9" creationId="{3BE1F468-CC55-4E30-A0B4-BAAE6A63821A}"/>
          </ac:picMkLst>
        </pc:picChg>
        <pc:picChg chg="add mod">
          <ac:chgData name="이현규" userId="4a50fc40-015d-47b2-baac-03f04e76517d" providerId="ADAL" clId="{CBC85F58-1BD9-4746-8E0B-0C8E1FEB0E7C}" dt="2022-03-22T01:50:44.998" v="1244" actId="1076"/>
          <ac:picMkLst>
            <pc:docMk/>
            <pc:sldMk cId="2523006459" sldId="10069"/>
            <ac:picMk id="13" creationId="{BF4F9985-73F4-47D7-8F96-3F8B2C9A1105}"/>
          </ac:picMkLst>
        </pc:picChg>
      </pc:sldChg>
      <pc:sldChg chg="add del">
        <pc:chgData name="이현규" userId="4a50fc40-015d-47b2-baac-03f04e76517d" providerId="ADAL" clId="{CBC85F58-1BD9-4746-8E0B-0C8E1FEB0E7C}" dt="2022-03-21T01:46:15.458" v="121" actId="47"/>
        <pc:sldMkLst>
          <pc:docMk/>
          <pc:sldMk cId="3259018392" sldId="10069"/>
        </pc:sldMkLst>
      </pc:sldChg>
      <pc:sldChg chg="add del">
        <pc:chgData name="이현규" userId="4a50fc40-015d-47b2-baac-03f04e76517d" providerId="ADAL" clId="{CBC85F58-1BD9-4746-8E0B-0C8E1FEB0E7C}" dt="2022-03-21T01:46:16.023" v="122" actId="47"/>
        <pc:sldMkLst>
          <pc:docMk/>
          <pc:sldMk cId="3951243524" sldId="10070"/>
        </pc:sldMkLst>
      </pc:sldChg>
      <pc:sldChg chg="addSp delSp modSp add mod ord">
        <pc:chgData name="이현규" userId="4a50fc40-015d-47b2-baac-03f04e76517d" providerId="ADAL" clId="{CBC85F58-1BD9-4746-8E0B-0C8E1FEB0E7C}" dt="2022-03-24T06:41:08.579" v="6186" actId="14100"/>
        <pc:sldMkLst>
          <pc:docMk/>
          <pc:sldMk cId="4293178430" sldId="10070"/>
        </pc:sldMkLst>
        <pc:spChg chg="add mod">
          <ac:chgData name="이현규" userId="4a50fc40-015d-47b2-baac-03f04e76517d" providerId="ADAL" clId="{CBC85F58-1BD9-4746-8E0B-0C8E1FEB0E7C}" dt="2022-03-24T00:54:32.888" v="4871"/>
          <ac:spMkLst>
            <pc:docMk/>
            <pc:sldMk cId="4293178430" sldId="10070"/>
            <ac:spMk id="7" creationId="{FBD5EB5E-0993-46B8-805F-1E9D285CB2D3}"/>
          </ac:spMkLst>
        </pc:spChg>
        <pc:spChg chg="add mod">
          <ac:chgData name="이현규" userId="4a50fc40-015d-47b2-baac-03f04e76517d" providerId="ADAL" clId="{CBC85F58-1BD9-4746-8E0B-0C8E1FEB0E7C}" dt="2022-03-23T08:40:35.633" v="4391"/>
          <ac:spMkLst>
            <pc:docMk/>
            <pc:sldMk cId="4293178430" sldId="10070"/>
            <ac:spMk id="8" creationId="{FD64DF11-BBF1-4CB4-B66A-92C24BB2A718}"/>
          </ac:spMkLst>
        </pc:spChg>
        <pc:spChg chg="mod">
          <ac:chgData name="이현규" userId="4a50fc40-015d-47b2-baac-03f04e76517d" providerId="ADAL" clId="{CBC85F58-1BD9-4746-8E0B-0C8E1FEB0E7C}" dt="2022-03-24T00:54:20.275" v="4853"/>
          <ac:spMkLst>
            <pc:docMk/>
            <pc:sldMk cId="4293178430" sldId="10070"/>
            <ac:spMk id="12" creationId="{34E162E3-5C4B-4EB7-8BD7-0822DB76F5B7}"/>
          </ac:spMkLst>
        </pc:spChg>
        <pc:spChg chg="add del">
          <ac:chgData name="이현규" userId="4a50fc40-015d-47b2-baac-03f04e76517d" providerId="ADAL" clId="{CBC85F58-1BD9-4746-8E0B-0C8E1FEB0E7C}" dt="2022-03-24T04:57:43.511" v="5367" actId="22"/>
          <ac:spMkLst>
            <pc:docMk/>
            <pc:sldMk cId="4293178430" sldId="10070"/>
            <ac:spMk id="14" creationId="{A45B4B68-A8E9-43D7-81BF-3AD642BE7C92}"/>
          </ac:spMkLst>
        </pc:spChg>
        <pc:spChg chg="add mod">
          <ac:chgData name="이현규" userId="4a50fc40-015d-47b2-baac-03f04e76517d" providerId="ADAL" clId="{CBC85F58-1BD9-4746-8E0B-0C8E1FEB0E7C}" dt="2022-03-24T06:41:08.579" v="6186" actId="14100"/>
          <ac:spMkLst>
            <pc:docMk/>
            <pc:sldMk cId="4293178430" sldId="10070"/>
            <ac:spMk id="16" creationId="{0F9F33E8-E05C-4F11-82E9-218CA3FBA1D3}"/>
          </ac:spMkLst>
        </pc:spChg>
        <pc:graphicFrameChg chg="add del mod modGraphic">
          <ac:chgData name="이현규" userId="4a50fc40-015d-47b2-baac-03f04e76517d" providerId="ADAL" clId="{CBC85F58-1BD9-4746-8E0B-0C8E1FEB0E7C}" dt="2022-03-24T01:37:40.103" v="5359" actId="478"/>
          <ac:graphicFrameMkLst>
            <pc:docMk/>
            <pc:sldMk cId="4293178430" sldId="10070"/>
            <ac:graphicFrameMk id="6" creationId="{618EFFF2-0275-495D-BB11-A176DDE0991B}"/>
          </ac:graphicFrameMkLst>
        </pc:graphicFrameChg>
        <pc:graphicFrameChg chg="add del mod modGraphic">
          <ac:chgData name="이현규" userId="4a50fc40-015d-47b2-baac-03f04e76517d" providerId="ADAL" clId="{CBC85F58-1BD9-4746-8E0B-0C8E1FEB0E7C}" dt="2022-03-24T01:07:17.109" v="5051" actId="478"/>
          <ac:graphicFrameMkLst>
            <pc:docMk/>
            <pc:sldMk cId="4293178430" sldId="10070"/>
            <ac:graphicFrameMk id="9" creationId="{C4D6DE94-1E57-4ED4-9FE4-089950256DD9}"/>
          </ac:graphicFrameMkLst>
        </pc:graphicFrameChg>
        <pc:graphicFrameChg chg="add mod modGraphic">
          <ac:chgData name="이현규" userId="4a50fc40-015d-47b2-baac-03f04e76517d" providerId="ADAL" clId="{CBC85F58-1BD9-4746-8E0B-0C8E1FEB0E7C}" dt="2022-03-24T01:38:27.027" v="5365" actId="6549"/>
          <ac:graphicFrameMkLst>
            <pc:docMk/>
            <pc:sldMk cId="4293178430" sldId="10070"/>
            <ac:graphicFrameMk id="13" creationId="{1BAA73CB-55BF-4690-83D3-AAF5E10996AC}"/>
          </ac:graphicFrameMkLst>
        </pc:graphicFrameChg>
        <pc:graphicFrameChg chg="add mod">
          <ac:chgData name="이현규" userId="4a50fc40-015d-47b2-baac-03f04e76517d" providerId="ADAL" clId="{CBC85F58-1BD9-4746-8E0B-0C8E1FEB0E7C}" dt="2022-03-24T04:57:51.977" v="5370" actId="1076"/>
          <ac:graphicFrameMkLst>
            <pc:docMk/>
            <pc:sldMk cId="4293178430" sldId="10070"/>
            <ac:graphicFrameMk id="15" creationId="{594451EE-834D-4611-B856-32BE4F32E63A}"/>
          </ac:graphicFrameMkLst>
        </pc:graphicFrameChg>
      </pc:sldChg>
      <pc:sldChg chg="add del">
        <pc:chgData name="이현규" userId="4a50fc40-015d-47b2-baac-03f04e76517d" providerId="ADAL" clId="{CBC85F58-1BD9-4746-8E0B-0C8E1FEB0E7C}" dt="2022-03-21T01:46:16.537" v="123" actId="47"/>
        <pc:sldMkLst>
          <pc:docMk/>
          <pc:sldMk cId="88500427" sldId="10071"/>
        </pc:sldMkLst>
      </pc:sldChg>
      <pc:sldChg chg="add del">
        <pc:chgData name="이현규" userId="4a50fc40-015d-47b2-baac-03f04e76517d" providerId="ADAL" clId="{CBC85F58-1BD9-4746-8E0B-0C8E1FEB0E7C}" dt="2022-03-23T01:28:52.255" v="1513" actId="47"/>
        <pc:sldMkLst>
          <pc:docMk/>
          <pc:sldMk cId="2666252759" sldId="10071"/>
        </pc:sldMkLst>
      </pc:sldChg>
      <pc:sldChg chg="add del">
        <pc:chgData name="이현규" userId="4a50fc40-015d-47b2-baac-03f04e76517d" providerId="ADAL" clId="{CBC85F58-1BD9-4746-8E0B-0C8E1FEB0E7C}" dt="2022-03-21T01:46:17.074" v="124" actId="47"/>
        <pc:sldMkLst>
          <pc:docMk/>
          <pc:sldMk cId="493359073" sldId="10072"/>
        </pc:sldMkLst>
      </pc:sldChg>
      <pc:sldChg chg="add del">
        <pc:chgData name="이현규" userId="4a50fc40-015d-47b2-baac-03f04e76517d" providerId="ADAL" clId="{CBC85F58-1BD9-4746-8E0B-0C8E1FEB0E7C}" dt="2022-03-23T01:28:48.448" v="1512" actId="47"/>
        <pc:sldMkLst>
          <pc:docMk/>
          <pc:sldMk cId="4265788446" sldId="10072"/>
        </pc:sldMkLst>
      </pc:sldChg>
      <pc:sldChg chg="add del">
        <pc:chgData name="이현규" userId="4a50fc40-015d-47b2-baac-03f04e76517d" providerId="ADAL" clId="{CBC85F58-1BD9-4746-8E0B-0C8E1FEB0E7C}" dt="2022-03-21T01:46:17.841" v="125" actId="47"/>
        <pc:sldMkLst>
          <pc:docMk/>
          <pc:sldMk cId="179991558" sldId="10073"/>
        </pc:sldMkLst>
      </pc:sldChg>
      <pc:sldChg chg="addSp delSp modSp add mod">
        <pc:chgData name="이현규" userId="4a50fc40-015d-47b2-baac-03f04e76517d" providerId="ADAL" clId="{CBC85F58-1BD9-4746-8E0B-0C8E1FEB0E7C}" dt="2022-03-23T07:52:48.475" v="3984"/>
        <pc:sldMkLst>
          <pc:docMk/>
          <pc:sldMk cId="1655129445" sldId="10073"/>
        </pc:sldMkLst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6" creationId="{2DD6AC1A-3DDC-4983-BF77-C07F139955AF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7" creationId="{4337B39D-1AC5-47F3-B3C0-14EE025E9B1B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8" creationId="{A9F0AA43-062F-4D24-9DF7-151B49823446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9" creationId="{808A4A6A-4BC1-49DE-8E81-D14DB3DFE4D8}"/>
          </ac:spMkLst>
        </pc:spChg>
        <pc:spChg chg="add mod">
          <ac:chgData name="이현규" userId="4a50fc40-015d-47b2-baac-03f04e76517d" providerId="ADAL" clId="{CBC85F58-1BD9-4746-8E0B-0C8E1FEB0E7C}" dt="2022-03-23T07:52:48.475" v="3984"/>
          <ac:spMkLst>
            <pc:docMk/>
            <pc:sldMk cId="1655129445" sldId="10073"/>
            <ac:spMk id="9" creationId="{D8E7DCFD-0B7A-4FC7-97AD-25CE0CF697F2}"/>
          </ac:spMkLst>
        </pc:spChg>
        <pc:spChg chg="mod">
          <ac:chgData name="이현규" userId="4a50fc40-015d-47b2-baac-03f04e76517d" providerId="ADAL" clId="{CBC85F58-1BD9-4746-8E0B-0C8E1FEB0E7C}" dt="2022-03-21T01:51:09.723" v="231" actId="20577"/>
          <ac:spMkLst>
            <pc:docMk/>
            <pc:sldMk cId="1655129445" sldId="10073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13" creationId="{2B745E9A-A88E-4078-B8B3-D9FA31AB542D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14" creationId="{96DAE6B4-0E15-4B73-9FEA-1837CEA26AAF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15" creationId="{4C98B878-8E7B-44CA-B47A-F2670EA2A6CE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16" creationId="{0C5B7DDA-7C76-41A8-9638-2D6888E9E61C}"/>
          </ac:spMkLst>
        </pc:spChg>
        <pc:spChg chg="del">
          <ac:chgData name="이현규" userId="4a50fc40-015d-47b2-baac-03f04e76517d" providerId="ADAL" clId="{CBC85F58-1BD9-4746-8E0B-0C8E1FEB0E7C}" dt="2022-03-21T01:50:03.156" v="181" actId="478"/>
          <ac:spMkLst>
            <pc:docMk/>
            <pc:sldMk cId="1655129445" sldId="10073"/>
            <ac:spMk id="17" creationId="{1FC58AFA-809A-40E7-969F-4984ACFBF9D6}"/>
          </ac:spMkLst>
        </pc:spChg>
        <pc:spChg chg="add mod">
          <ac:chgData name="이현규" userId="4a50fc40-015d-47b2-baac-03f04e76517d" providerId="ADAL" clId="{CBC85F58-1BD9-4746-8E0B-0C8E1FEB0E7C}" dt="2022-03-21T01:50:22.705" v="187"/>
          <ac:spMkLst>
            <pc:docMk/>
            <pc:sldMk cId="1655129445" sldId="10073"/>
            <ac:spMk id="22" creationId="{923A5634-C9F8-4EE9-95B2-A109201DB5F3}"/>
          </ac:spMkLst>
        </pc:spChg>
        <pc:graphicFrameChg chg="add mod">
          <ac:chgData name="이현규" userId="4a50fc40-015d-47b2-baac-03f04e76517d" providerId="ADAL" clId="{CBC85F58-1BD9-4746-8E0B-0C8E1FEB0E7C}" dt="2022-03-21T01:50:22.705" v="187"/>
          <ac:graphicFrameMkLst>
            <pc:docMk/>
            <pc:sldMk cId="1655129445" sldId="10073"/>
            <ac:graphicFrameMk id="20" creationId="{51068EA9-5069-454A-820E-96B30DA7A72D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0:22.705" v="187"/>
          <ac:graphicFrameMkLst>
            <pc:docMk/>
            <pc:sldMk cId="1655129445" sldId="10073"/>
            <ac:graphicFrameMk id="21" creationId="{36CC776B-0F06-4E70-8BC9-353B44F86574}"/>
          </ac:graphicFrameMkLst>
        </pc:graphicFrameChg>
        <pc:picChg chg="del">
          <ac:chgData name="이현규" userId="4a50fc40-015d-47b2-baac-03f04e76517d" providerId="ADAL" clId="{CBC85F58-1BD9-4746-8E0B-0C8E1FEB0E7C}" dt="2022-03-21T01:50:03.156" v="181" actId="478"/>
          <ac:picMkLst>
            <pc:docMk/>
            <pc:sldMk cId="1655129445" sldId="10073"/>
            <ac:picMk id="18" creationId="{E41E751C-5B2A-4390-9442-B39A923338EE}"/>
          </ac:picMkLst>
        </pc:picChg>
        <pc:picChg chg="del">
          <ac:chgData name="이현규" userId="4a50fc40-015d-47b2-baac-03f04e76517d" providerId="ADAL" clId="{CBC85F58-1BD9-4746-8E0B-0C8E1FEB0E7C}" dt="2022-03-21T01:50:03.156" v="181" actId="478"/>
          <ac:picMkLst>
            <pc:docMk/>
            <pc:sldMk cId="1655129445" sldId="10073"/>
            <ac:picMk id="19" creationId="{B4889AE4-0EC4-4708-9D87-1073F37DE88A}"/>
          </ac:picMkLst>
        </pc:picChg>
      </pc:sldChg>
      <pc:sldChg chg="add del">
        <pc:chgData name="이현규" userId="4a50fc40-015d-47b2-baac-03f04e76517d" providerId="ADAL" clId="{CBC85F58-1BD9-4746-8E0B-0C8E1FEB0E7C}" dt="2022-03-21T01:46:18.507" v="126" actId="47"/>
        <pc:sldMkLst>
          <pc:docMk/>
          <pc:sldMk cId="2216401634" sldId="10074"/>
        </pc:sldMkLst>
      </pc:sldChg>
      <pc:sldChg chg="addSp modSp add mod">
        <pc:chgData name="이현규" userId="4a50fc40-015d-47b2-baac-03f04e76517d" providerId="ADAL" clId="{CBC85F58-1BD9-4746-8E0B-0C8E1FEB0E7C}" dt="2022-03-23T07:52:50.325" v="3985"/>
        <pc:sldMkLst>
          <pc:docMk/>
          <pc:sldMk cId="2548485878" sldId="10074"/>
        </pc:sldMkLst>
        <pc:spChg chg="add mod">
          <ac:chgData name="이현규" userId="4a50fc40-015d-47b2-baac-03f04e76517d" providerId="ADAL" clId="{CBC85F58-1BD9-4746-8E0B-0C8E1FEB0E7C}" dt="2022-03-21T01:51:26.961" v="236"/>
          <ac:spMkLst>
            <pc:docMk/>
            <pc:sldMk cId="2548485878" sldId="10074"/>
            <ac:spMk id="8" creationId="{DCECF811-C04A-44FC-A782-D7B2E90AAAA2}"/>
          </ac:spMkLst>
        </pc:spChg>
        <pc:spChg chg="add mod">
          <ac:chgData name="이현규" userId="4a50fc40-015d-47b2-baac-03f04e76517d" providerId="ADAL" clId="{CBC85F58-1BD9-4746-8E0B-0C8E1FEB0E7C}" dt="2022-03-23T07:52:50.325" v="3985"/>
          <ac:spMkLst>
            <pc:docMk/>
            <pc:sldMk cId="2548485878" sldId="10074"/>
            <ac:spMk id="9" creationId="{CEA3882B-D2E8-42E3-ABA8-82251204CD7E}"/>
          </ac:spMkLst>
        </pc:spChg>
        <pc:spChg chg="mod">
          <ac:chgData name="이현규" userId="4a50fc40-015d-47b2-baac-03f04e76517d" providerId="ADAL" clId="{CBC85F58-1BD9-4746-8E0B-0C8E1FEB0E7C}" dt="2022-03-21T01:51:18.931" v="235" actId="14100"/>
          <ac:spMkLst>
            <pc:docMk/>
            <pc:sldMk cId="2548485878" sldId="10074"/>
            <ac:spMk id="12" creationId="{34E162E3-5C4B-4EB7-8BD7-0822DB76F5B7}"/>
          </ac:spMkLst>
        </pc:spChg>
        <pc:graphicFrameChg chg="add mod">
          <ac:chgData name="이현규" userId="4a50fc40-015d-47b2-baac-03f04e76517d" providerId="ADAL" clId="{CBC85F58-1BD9-4746-8E0B-0C8E1FEB0E7C}" dt="2022-03-21T01:51:26.961" v="236"/>
          <ac:graphicFrameMkLst>
            <pc:docMk/>
            <pc:sldMk cId="2548485878" sldId="10074"/>
            <ac:graphicFrameMk id="6" creationId="{90449787-4410-47CF-8025-BA2AC6F2AB0C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1:26.961" v="236"/>
          <ac:graphicFrameMkLst>
            <pc:docMk/>
            <pc:sldMk cId="2548485878" sldId="10074"/>
            <ac:graphicFrameMk id="7" creationId="{01400C81-0D6C-4C35-9DEA-36E6FF955911}"/>
          </ac:graphicFrameMkLst>
        </pc:graphicFrameChg>
      </pc:sldChg>
      <pc:sldChg chg="add del">
        <pc:chgData name="이현규" userId="4a50fc40-015d-47b2-baac-03f04e76517d" providerId="ADAL" clId="{CBC85F58-1BD9-4746-8E0B-0C8E1FEB0E7C}" dt="2022-03-21T01:46:18.925" v="127" actId="47"/>
        <pc:sldMkLst>
          <pc:docMk/>
          <pc:sldMk cId="2560297341" sldId="10075"/>
        </pc:sldMkLst>
      </pc:sldChg>
      <pc:sldChg chg="addSp modSp add del mod">
        <pc:chgData name="이현규" userId="4a50fc40-015d-47b2-baac-03f04e76517d" providerId="ADAL" clId="{CBC85F58-1BD9-4746-8E0B-0C8E1FEB0E7C}" dt="2022-03-23T01:21:11.240" v="1445" actId="47"/>
        <pc:sldMkLst>
          <pc:docMk/>
          <pc:sldMk cId="3708673117" sldId="10075"/>
        </pc:sldMkLst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6" creationId="{A28A0C4F-32F5-4347-995A-A9DF6E4D6BB1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7" creationId="{0D1D02CA-A5D1-4A19-8A61-FD9D4A381E45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8" creationId="{258EF013-747A-4413-9646-088DC12293E1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9" creationId="{0E62F80A-3EBB-44F0-8CE3-BE05588C892E}"/>
          </ac:spMkLst>
        </pc:spChg>
        <pc:spChg chg="mod">
          <ac:chgData name="이현규" userId="4a50fc40-015d-47b2-baac-03f04e76517d" providerId="ADAL" clId="{CBC85F58-1BD9-4746-8E0B-0C8E1FEB0E7C}" dt="2022-03-21T01:52:01.138" v="238" actId="14100"/>
          <ac:spMkLst>
            <pc:docMk/>
            <pc:sldMk cId="3708673117" sldId="10075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13" creationId="{5C4B21B4-A6AC-40E6-B567-884B21C18BED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14" creationId="{52264FBD-E86A-44B9-A0FD-5C7020473651}"/>
          </ac:spMkLst>
        </pc:spChg>
        <pc:spChg chg="add mod">
          <ac:chgData name="이현규" userId="4a50fc40-015d-47b2-baac-03f04e76517d" providerId="ADAL" clId="{CBC85F58-1BD9-4746-8E0B-0C8E1FEB0E7C}" dt="2022-03-21T01:52:07.262" v="239"/>
          <ac:spMkLst>
            <pc:docMk/>
            <pc:sldMk cId="3708673117" sldId="10075"/>
            <ac:spMk id="15" creationId="{5C97689B-1A9F-4DAF-B168-38B28EB7DFCB}"/>
          </ac:spMkLst>
        </pc:spChg>
        <pc:picChg chg="add mod">
          <ac:chgData name="이현규" userId="4a50fc40-015d-47b2-baac-03f04e76517d" providerId="ADAL" clId="{CBC85F58-1BD9-4746-8E0B-0C8E1FEB0E7C}" dt="2022-03-21T01:52:07.262" v="239"/>
          <ac:picMkLst>
            <pc:docMk/>
            <pc:sldMk cId="3708673117" sldId="10075"/>
            <ac:picMk id="16" creationId="{B63D1316-7B3A-4286-82D9-9A5D2EACAFEA}"/>
          </ac:picMkLst>
        </pc:picChg>
        <pc:picChg chg="add mod">
          <ac:chgData name="이현규" userId="4a50fc40-015d-47b2-baac-03f04e76517d" providerId="ADAL" clId="{CBC85F58-1BD9-4746-8E0B-0C8E1FEB0E7C}" dt="2022-03-21T01:52:07.262" v="239"/>
          <ac:picMkLst>
            <pc:docMk/>
            <pc:sldMk cId="3708673117" sldId="10075"/>
            <ac:picMk id="17" creationId="{5F6EF844-A75A-4729-BA64-FD0856E7880E}"/>
          </ac:picMkLst>
        </pc:picChg>
      </pc:sldChg>
      <pc:sldChg chg="addSp modSp add mod">
        <pc:chgData name="이현규" userId="4a50fc40-015d-47b2-baac-03f04e76517d" providerId="ADAL" clId="{CBC85F58-1BD9-4746-8E0B-0C8E1FEB0E7C}" dt="2022-03-23T07:52:55.066" v="3988"/>
        <pc:sldMkLst>
          <pc:docMk/>
          <pc:sldMk cId="3116424278" sldId="10076"/>
        </pc:sldMkLst>
        <pc:spChg chg="add mod">
          <ac:chgData name="이현규" userId="4a50fc40-015d-47b2-baac-03f04e76517d" providerId="ADAL" clId="{CBC85F58-1BD9-4746-8E0B-0C8E1FEB0E7C}" dt="2022-03-21T01:52:33.812" v="242"/>
          <ac:spMkLst>
            <pc:docMk/>
            <pc:sldMk cId="3116424278" sldId="10076"/>
            <ac:spMk id="9" creationId="{38EAA878-4E79-4EC2-9A60-0D1072E3987B}"/>
          </ac:spMkLst>
        </pc:spChg>
        <pc:spChg chg="mod">
          <ac:chgData name="이현규" userId="4a50fc40-015d-47b2-baac-03f04e76517d" providerId="ADAL" clId="{CBC85F58-1BD9-4746-8E0B-0C8E1FEB0E7C}" dt="2022-03-21T01:52:27.824" v="241" actId="14100"/>
          <ac:spMkLst>
            <pc:docMk/>
            <pc:sldMk cId="3116424278" sldId="10076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1:52:33.812" v="242"/>
          <ac:spMkLst>
            <pc:docMk/>
            <pc:sldMk cId="3116424278" sldId="10076"/>
            <ac:spMk id="13" creationId="{E28D6946-C8BE-4823-BEC6-77F0C07B1AA4}"/>
          </ac:spMkLst>
        </pc:spChg>
        <pc:spChg chg="add mod">
          <ac:chgData name="이현규" userId="4a50fc40-015d-47b2-baac-03f04e76517d" providerId="ADAL" clId="{CBC85F58-1BD9-4746-8E0B-0C8E1FEB0E7C}" dt="2022-03-21T01:52:33.812" v="242"/>
          <ac:spMkLst>
            <pc:docMk/>
            <pc:sldMk cId="3116424278" sldId="10076"/>
            <ac:spMk id="14" creationId="{D55A5B64-3C84-44C7-8874-B328CEE491B3}"/>
          </ac:spMkLst>
        </pc:spChg>
        <pc:spChg chg="add mod">
          <ac:chgData name="이현규" userId="4a50fc40-015d-47b2-baac-03f04e76517d" providerId="ADAL" clId="{CBC85F58-1BD9-4746-8E0B-0C8E1FEB0E7C}" dt="2022-03-23T07:52:55.066" v="3988"/>
          <ac:spMkLst>
            <pc:docMk/>
            <pc:sldMk cId="3116424278" sldId="10076"/>
            <ac:spMk id="15" creationId="{1E4A8D88-47C7-48C9-8340-CFC7AD298EF4}"/>
          </ac:spMkLst>
        </pc:spChg>
        <pc:graphicFrameChg chg="add mod">
          <ac:chgData name="이현규" userId="4a50fc40-015d-47b2-baac-03f04e76517d" providerId="ADAL" clId="{CBC85F58-1BD9-4746-8E0B-0C8E1FEB0E7C}" dt="2022-03-21T01:52:33.812" v="242"/>
          <ac:graphicFrameMkLst>
            <pc:docMk/>
            <pc:sldMk cId="3116424278" sldId="10076"/>
            <ac:graphicFrameMk id="6" creationId="{CFD8F1AD-EE19-464F-BE22-696836FD50ED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2:33.812" v="242"/>
          <ac:graphicFrameMkLst>
            <pc:docMk/>
            <pc:sldMk cId="3116424278" sldId="10076"/>
            <ac:graphicFrameMk id="7" creationId="{D2319D57-3800-4C8A-95F8-F4B4EDC59429}"/>
          </ac:graphicFrameMkLst>
        </pc:graphicFrameChg>
        <pc:picChg chg="add mod">
          <ac:chgData name="이현규" userId="4a50fc40-015d-47b2-baac-03f04e76517d" providerId="ADAL" clId="{CBC85F58-1BD9-4746-8E0B-0C8E1FEB0E7C}" dt="2022-03-21T01:52:33.812" v="242"/>
          <ac:picMkLst>
            <pc:docMk/>
            <pc:sldMk cId="3116424278" sldId="10076"/>
            <ac:picMk id="8" creationId="{ADE84375-2B14-42C3-B41C-000DBEB8BD28}"/>
          </ac:picMkLst>
        </pc:picChg>
      </pc:sldChg>
      <pc:sldChg chg="add del">
        <pc:chgData name="이현규" userId="4a50fc40-015d-47b2-baac-03f04e76517d" providerId="ADAL" clId="{CBC85F58-1BD9-4746-8E0B-0C8E1FEB0E7C}" dt="2022-03-21T01:46:19.802" v="128" actId="47"/>
        <pc:sldMkLst>
          <pc:docMk/>
          <pc:sldMk cId="3974767792" sldId="10076"/>
        </pc:sldMkLst>
      </pc:sldChg>
      <pc:sldChg chg="addSp modSp add mod">
        <pc:chgData name="이현규" userId="4a50fc40-015d-47b2-baac-03f04e76517d" providerId="ADAL" clId="{CBC85F58-1BD9-4746-8E0B-0C8E1FEB0E7C}" dt="2022-03-23T07:52:55.965" v="3989"/>
        <pc:sldMkLst>
          <pc:docMk/>
          <pc:sldMk cId="1353344285" sldId="10077"/>
        </pc:sldMkLst>
        <pc:spChg chg="add mod">
          <ac:chgData name="이현규" userId="4a50fc40-015d-47b2-baac-03f04e76517d" providerId="ADAL" clId="{CBC85F58-1BD9-4746-8E0B-0C8E1FEB0E7C}" dt="2022-03-21T01:53:03.701" v="245"/>
          <ac:spMkLst>
            <pc:docMk/>
            <pc:sldMk cId="1353344285" sldId="10077"/>
            <ac:spMk id="9" creationId="{EDCAA8A2-B4AF-4D19-A0E9-3CAD15DD9FB3}"/>
          </ac:spMkLst>
        </pc:spChg>
        <pc:spChg chg="mod">
          <ac:chgData name="이현규" userId="4a50fc40-015d-47b2-baac-03f04e76517d" providerId="ADAL" clId="{CBC85F58-1BD9-4746-8E0B-0C8E1FEB0E7C}" dt="2022-03-21T01:52:57.242" v="244" actId="14100"/>
          <ac:spMkLst>
            <pc:docMk/>
            <pc:sldMk cId="1353344285" sldId="10077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1:53:03.701" v="245"/>
          <ac:spMkLst>
            <pc:docMk/>
            <pc:sldMk cId="1353344285" sldId="10077"/>
            <ac:spMk id="13" creationId="{8CF84841-71E0-4449-AA87-425899F1B263}"/>
          </ac:spMkLst>
        </pc:spChg>
        <pc:spChg chg="add mod">
          <ac:chgData name="이현규" userId="4a50fc40-015d-47b2-baac-03f04e76517d" providerId="ADAL" clId="{CBC85F58-1BD9-4746-8E0B-0C8E1FEB0E7C}" dt="2022-03-23T07:52:55.965" v="3989"/>
          <ac:spMkLst>
            <pc:docMk/>
            <pc:sldMk cId="1353344285" sldId="10077"/>
            <ac:spMk id="14" creationId="{8D3A590F-DFB8-45B5-9A94-990626A22497}"/>
          </ac:spMkLst>
        </pc:spChg>
        <pc:graphicFrameChg chg="add mod">
          <ac:chgData name="이현규" userId="4a50fc40-015d-47b2-baac-03f04e76517d" providerId="ADAL" clId="{CBC85F58-1BD9-4746-8E0B-0C8E1FEB0E7C}" dt="2022-03-21T01:53:03.701" v="245"/>
          <ac:graphicFrameMkLst>
            <pc:docMk/>
            <pc:sldMk cId="1353344285" sldId="10077"/>
            <ac:graphicFrameMk id="6" creationId="{42A86C3B-6680-493E-87DF-D19150CBBCC1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3:03.701" v="245"/>
          <ac:graphicFrameMkLst>
            <pc:docMk/>
            <pc:sldMk cId="1353344285" sldId="10077"/>
            <ac:graphicFrameMk id="7" creationId="{A26D7A80-F598-4701-83E0-597A1761E846}"/>
          </ac:graphicFrameMkLst>
        </pc:graphicFrameChg>
        <pc:picChg chg="add mod">
          <ac:chgData name="이현규" userId="4a50fc40-015d-47b2-baac-03f04e76517d" providerId="ADAL" clId="{CBC85F58-1BD9-4746-8E0B-0C8E1FEB0E7C}" dt="2022-03-21T01:53:03.701" v="245"/>
          <ac:picMkLst>
            <pc:docMk/>
            <pc:sldMk cId="1353344285" sldId="10077"/>
            <ac:picMk id="8" creationId="{1CB8B60D-981F-4E5F-B36C-E69202ECA8AC}"/>
          </ac:picMkLst>
        </pc:picChg>
      </pc:sldChg>
      <pc:sldChg chg="addSp modSp add mod">
        <pc:chgData name="이현규" userId="4a50fc40-015d-47b2-baac-03f04e76517d" providerId="ADAL" clId="{CBC85F58-1BD9-4746-8E0B-0C8E1FEB0E7C}" dt="2022-03-23T07:52:58.259" v="3990"/>
        <pc:sldMkLst>
          <pc:docMk/>
          <pc:sldMk cId="1161339119" sldId="10078"/>
        </pc:sldMkLst>
        <pc:spChg chg="mod">
          <ac:chgData name="이현규" userId="4a50fc40-015d-47b2-baac-03f04e76517d" providerId="ADAL" clId="{CBC85F58-1BD9-4746-8E0B-0C8E1FEB0E7C}" dt="2022-03-21T01:53:30.815" v="252" actId="14100"/>
          <ac:spMkLst>
            <pc:docMk/>
            <pc:sldMk cId="1161339119" sldId="10078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3T07:52:58.259" v="3990"/>
          <ac:spMkLst>
            <pc:docMk/>
            <pc:sldMk cId="1161339119" sldId="10078"/>
            <ac:spMk id="13" creationId="{F2270A40-0A7F-4E50-8DF9-18682DE35B8F}"/>
          </ac:spMkLst>
        </pc:spChg>
        <pc:graphicFrameChg chg="add mod">
          <ac:chgData name="이현규" userId="4a50fc40-015d-47b2-baac-03f04e76517d" providerId="ADAL" clId="{CBC85F58-1BD9-4746-8E0B-0C8E1FEB0E7C}" dt="2022-03-21T01:53:36.053" v="253"/>
          <ac:graphicFrameMkLst>
            <pc:docMk/>
            <pc:sldMk cId="1161339119" sldId="10078"/>
            <ac:graphicFrameMk id="6" creationId="{AF67DFAA-BE47-419C-BF0E-AEE412200603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3:36.053" v="253"/>
          <ac:graphicFrameMkLst>
            <pc:docMk/>
            <pc:sldMk cId="1161339119" sldId="10078"/>
            <ac:graphicFrameMk id="7" creationId="{0C907117-6458-476C-820D-AF68C4F80077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3:36.053" v="253"/>
          <ac:graphicFrameMkLst>
            <pc:docMk/>
            <pc:sldMk cId="1161339119" sldId="10078"/>
            <ac:graphicFrameMk id="8" creationId="{3D35E92A-975A-4322-85FC-56593F747C60}"/>
          </ac:graphicFrameMkLst>
        </pc:graphicFrameChg>
        <pc:graphicFrameChg chg="add mod">
          <ac:chgData name="이현규" userId="4a50fc40-015d-47b2-baac-03f04e76517d" providerId="ADAL" clId="{CBC85F58-1BD9-4746-8E0B-0C8E1FEB0E7C}" dt="2022-03-21T01:53:36.053" v="253"/>
          <ac:graphicFrameMkLst>
            <pc:docMk/>
            <pc:sldMk cId="1161339119" sldId="10078"/>
            <ac:graphicFrameMk id="9" creationId="{06749717-9D3C-4CC7-B815-F93683D943DA}"/>
          </ac:graphicFrameMkLst>
        </pc:graphicFrameChg>
      </pc:sldChg>
      <pc:sldChg chg="addSp delSp modSp add mod ord">
        <pc:chgData name="이현규" userId="4a50fc40-015d-47b2-baac-03f04e76517d" providerId="ADAL" clId="{CBC85F58-1BD9-4746-8E0B-0C8E1FEB0E7C}" dt="2022-03-23T07:52:51.483" v="3986"/>
        <pc:sldMkLst>
          <pc:docMk/>
          <pc:sldMk cId="1630488238" sldId="10079"/>
        </pc:sldMkLst>
        <pc:spChg chg="add mod">
          <ac:chgData name="이현규" userId="4a50fc40-015d-47b2-baac-03f04e76517d" providerId="ADAL" clId="{CBC85F58-1BD9-4746-8E0B-0C8E1FEB0E7C}" dt="2022-03-21T04:34:36.024" v="920" actId="1076"/>
          <ac:spMkLst>
            <pc:docMk/>
            <pc:sldMk cId="1630488238" sldId="10079"/>
            <ac:spMk id="6" creationId="{7A927A6E-4C53-44A8-8BBF-2D4D9CAEFE62}"/>
          </ac:spMkLst>
        </pc:spChg>
        <pc:spChg chg="add mod">
          <ac:chgData name="이현규" userId="4a50fc40-015d-47b2-baac-03f04e76517d" providerId="ADAL" clId="{CBC85F58-1BD9-4746-8E0B-0C8E1FEB0E7C}" dt="2022-03-21T04:34:36.024" v="920" actId="1076"/>
          <ac:spMkLst>
            <pc:docMk/>
            <pc:sldMk cId="1630488238" sldId="10079"/>
            <ac:spMk id="9" creationId="{26BF35E9-4CB0-4108-9B54-E0945EC6E89F}"/>
          </ac:spMkLst>
        </pc:spChg>
        <pc:spChg chg="del">
          <ac:chgData name="이현규" userId="4a50fc40-015d-47b2-baac-03f04e76517d" providerId="ADAL" clId="{CBC85F58-1BD9-4746-8E0B-0C8E1FEB0E7C}" dt="2022-03-23T01:22:40.490" v="1490" actId="478"/>
          <ac:spMkLst>
            <pc:docMk/>
            <pc:sldMk cId="1630488238" sldId="10079"/>
            <ac:spMk id="10" creationId="{EA846FA3-3839-43D2-8E20-D042BE724F95}"/>
          </ac:spMkLst>
        </pc:spChg>
        <pc:spChg chg="del">
          <ac:chgData name="이현규" userId="4a50fc40-015d-47b2-baac-03f04e76517d" providerId="ADAL" clId="{CBC85F58-1BD9-4746-8E0B-0C8E1FEB0E7C}" dt="2022-03-23T01:22:38.326" v="1489" actId="478"/>
          <ac:spMkLst>
            <pc:docMk/>
            <pc:sldMk cId="1630488238" sldId="10079"/>
            <ac:spMk id="11" creationId="{789AB54A-D09F-48E2-A173-D1CD74C88F50}"/>
          </ac:spMkLst>
        </pc:spChg>
        <pc:spChg chg="add mod">
          <ac:chgData name="이현규" userId="4a50fc40-015d-47b2-baac-03f04e76517d" providerId="ADAL" clId="{CBC85F58-1BD9-4746-8E0B-0C8E1FEB0E7C}" dt="2022-03-21T04:34:36.024" v="920" actId="1076"/>
          <ac:spMkLst>
            <pc:docMk/>
            <pc:sldMk cId="1630488238" sldId="10079"/>
            <ac:spMk id="13" creationId="{5B1388D1-98C8-46A3-BF24-8C7371585874}"/>
          </ac:spMkLst>
        </pc:spChg>
        <pc:spChg chg="add mod">
          <ac:chgData name="이현규" userId="4a50fc40-015d-47b2-baac-03f04e76517d" providerId="ADAL" clId="{CBC85F58-1BD9-4746-8E0B-0C8E1FEB0E7C}" dt="2022-03-23T01:22:34.352" v="1488" actId="1076"/>
          <ac:spMkLst>
            <pc:docMk/>
            <pc:sldMk cId="1630488238" sldId="10079"/>
            <ac:spMk id="14" creationId="{41456A64-CA52-4899-9BE1-1CA45CA33C52}"/>
          </ac:spMkLst>
        </pc:spChg>
        <pc:spChg chg="add mod">
          <ac:chgData name="이현규" userId="4a50fc40-015d-47b2-baac-03f04e76517d" providerId="ADAL" clId="{CBC85F58-1BD9-4746-8E0B-0C8E1FEB0E7C}" dt="2022-03-23T07:52:51.483" v="3986"/>
          <ac:spMkLst>
            <pc:docMk/>
            <pc:sldMk cId="1630488238" sldId="10079"/>
            <ac:spMk id="15" creationId="{9BC18114-5831-4DA6-984D-52A8FB3B8C22}"/>
          </ac:spMkLst>
        </pc:spChg>
        <pc:picChg chg="add mod">
          <ac:chgData name="이현규" userId="4a50fc40-015d-47b2-baac-03f04e76517d" providerId="ADAL" clId="{CBC85F58-1BD9-4746-8E0B-0C8E1FEB0E7C}" dt="2022-03-21T04:34:36.024" v="920" actId="1076"/>
          <ac:picMkLst>
            <pc:docMk/>
            <pc:sldMk cId="1630488238" sldId="10079"/>
            <ac:picMk id="7" creationId="{E27F4B27-60C2-4EF6-AE36-2647CC03A785}"/>
          </ac:picMkLst>
        </pc:picChg>
        <pc:picChg chg="add mod">
          <ac:chgData name="이현규" userId="4a50fc40-015d-47b2-baac-03f04e76517d" providerId="ADAL" clId="{CBC85F58-1BD9-4746-8E0B-0C8E1FEB0E7C}" dt="2022-03-21T04:34:36.024" v="920" actId="1076"/>
          <ac:picMkLst>
            <pc:docMk/>
            <pc:sldMk cId="1630488238" sldId="10079"/>
            <ac:picMk id="8" creationId="{08CA473D-DAEE-48CB-A641-D40471AD40E6}"/>
          </ac:picMkLst>
        </pc:picChg>
      </pc:sldChg>
      <pc:sldChg chg="addSp delSp modSp add mod ord">
        <pc:chgData name="이현규" userId="4a50fc40-015d-47b2-baac-03f04e76517d" providerId="ADAL" clId="{CBC85F58-1BD9-4746-8E0B-0C8E1FEB0E7C}" dt="2022-03-23T07:24:51.261" v="3939" actId="20577"/>
        <pc:sldMkLst>
          <pc:docMk/>
          <pc:sldMk cId="3022871533" sldId="10080"/>
        </pc:sldMkLst>
        <pc:spChg chg="add 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6" creationId="{71E3B703-F49B-46ED-869E-4F64A4BA392E}"/>
          </ac:spMkLst>
        </pc:spChg>
        <pc:spChg chg="add 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7" creationId="{26590329-AC34-47DD-B864-84A4667D6975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9" creationId="{1695B775-60D9-4592-AFC6-C4EC060D24AF}"/>
          </ac:spMkLst>
        </pc:spChg>
        <pc:spChg chg="mod">
          <ac:chgData name="이현규" userId="4a50fc40-015d-47b2-baac-03f04e76517d" providerId="ADAL" clId="{CBC85F58-1BD9-4746-8E0B-0C8E1FEB0E7C}" dt="2022-03-22T09:21:13.082" v="1303" actId="6549"/>
          <ac:spMkLst>
            <pc:docMk/>
            <pc:sldMk cId="3022871533" sldId="10080"/>
            <ac:spMk id="12" creationId="{34E162E3-5C4B-4EB7-8BD7-0822DB76F5B7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13" creationId="{4C3447E2-CF9D-4518-A540-843B38BCE8E1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14" creationId="{E44D3149-C3C3-4370-9327-A4B57CEE5220}"/>
          </ac:spMkLst>
        </pc:spChg>
        <pc:spChg chg="add 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16" creationId="{AC59418E-FC5B-46DD-8D03-F4F605775929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18" creationId="{4B43FC3D-886E-499A-8E10-7489F4666D1A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19" creationId="{A65F9922-870E-41EB-9BB6-E1D1F24ED3E9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0" creationId="{53C20773-6B12-4E10-82EB-D3E75A1899F9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1" creationId="{F8971D03-6235-42FC-98E5-2CE719FE0199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2" creationId="{CD97893E-E23A-4C4C-8684-300B70D4BEF1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3" creationId="{4CB84090-DE52-443A-8943-A3E3E30DC1DA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4" creationId="{79783E73-15AC-4A77-8F25-F7328768559F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5" creationId="{263027B5-E74D-4555-9490-75D3C8F7CA94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6" creationId="{5EA43B6E-A8F5-4A01-AFC9-F5654BF2A5B2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7" creationId="{6ED1C0BB-E7C7-4D87-AD22-58AA70255C80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8" creationId="{EA5C8ECD-85A1-4051-9E4E-C1B475C3FAF1}"/>
          </ac:spMkLst>
        </pc:spChg>
        <pc:spChg chg="add 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29" creationId="{4EAEE557-C5A5-499D-BD01-BF69D7BEC3A6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32" creationId="{6BDC7D4F-4F3D-4EE9-838E-47F7ACB319AC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33" creationId="{D26F59FA-8F16-48F8-8274-F5988E9D835F}"/>
          </ac:spMkLst>
        </pc:spChg>
        <pc:spChg chg="mod">
          <ac:chgData name="이현규" userId="4a50fc40-015d-47b2-baac-03f04e76517d" providerId="ADAL" clId="{CBC85F58-1BD9-4746-8E0B-0C8E1FEB0E7C}" dt="2022-03-23T07:19:42.169" v="3640" actId="1035"/>
          <ac:spMkLst>
            <pc:docMk/>
            <pc:sldMk cId="3022871533" sldId="10080"/>
            <ac:spMk id="34" creationId="{0B79B5FA-D2F3-4EC4-A421-54E9460BF996}"/>
          </ac:spMkLst>
        </pc:spChg>
        <pc:spChg chg="add del mod">
          <ac:chgData name="이현규" userId="4a50fc40-015d-47b2-baac-03f04e76517d" providerId="ADAL" clId="{CBC85F58-1BD9-4746-8E0B-0C8E1FEB0E7C}" dt="2022-03-23T07:10:51.063" v="3181" actId="478"/>
          <ac:spMkLst>
            <pc:docMk/>
            <pc:sldMk cId="3022871533" sldId="10080"/>
            <ac:spMk id="37" creationId="{D3D3A83A-70E5-49C9-A760-822AB8BAA161}"/>
          </ac:spMkLst>
        </pc:spChg>
        <pc:spChg chg="add del mod">
          <ac:chgData name="이현규" userId="4a50fc40-015d-47b2-baac-03f04e76517d" providerId="ADAL" clId="{CBC85F58-1BD9-4746-8E0B-0C8E1FEB0E7C}" dt="2022-03-23T07:09:13.654" v="2960"/>
          <ac:spMkLst>
            <pc:docMk/>
            <pc:sldMk cId="3022871533" sldId="10080"/>
            <ac:spMk id="38" creationId="{DDE7EAB1-E72A-4CA6-A125-290295AA28E6}"/>
          </ac:spMkLst>
        </pc:spChg>
        <pc:spChg chg="add del mod">
          <ac:chgData name="이현규" userId="4a50fc40-015d-47b2-baac-03f04e76517d" providerId="ADAL" clId="{CBC85F58-1BD9-4746-8E0B-0C8E1FEB0E7C}" dt="2022-03-23T07:18:36.063" v="3586" actId="478"/>
          <ac:spMkLst>
            <pc:docMk/>
            <pc:sldMk cId="3022871533" sldId="10080"/>
            <ac:spMk id="39" creationId="{F0330B09-C040-4D4F-8A3A-452EEB70B870}"/>
          </ac:spMkLst>
        </pc:spChg>
        <pc:spChg chg="add mod">
          <ac:chgData name="이현규" userId="4a50fc40-015d-47b2-baac-03f04e76517d" providerId="ADAL" clId="{CBC85F58-1BD9-4746-8E0B-0C8E1FEB0E7C}" dt="2022-03-23T07:23:05.459" v="3861" actId="14100"/>
          <ac:spMkLst>
            <pc:docMk/>
            <pc:sldMk cId="3022871533" sldId="10080"/>
            <ac:spMk id="40" creationId="{0FE79668-0AB5-4778-B0D5-127D7FD1D5F1}"/>
          </ac:spMkLst>
        </pc:spChg>
        <pc:spChg chg="add mod">
          <ac:chgData name="이현규" userId="4a50fc40-015d-47b2-baac-03f04e76517d" providerId="ADAL" clId="{CBC85F58-1BD9-4746-8E0B-0C8E1FEB0E7C}" dt="2022-03-23T07:24:51.261" v="3939" actId="20577"/>
          <ac:spMkLst>
            <pc:docMk/>
            <pc:sldMk cId="3022871533" sldId="10080"/>
            <ac:spMk id="41" creationId="{E6F702D4-A01E-4DF0-B1F7-4B10E3FD2A2E}"/>
          </ac:spMkLst>
        </pc:spChg>
        <pc:spChg chg="mod">
          <ac:chgData name="이현규" userId="4a50fc40-015d-47b2-baac-03f04e76517d" providerId="ADAL" clId="{CBC85F58-1BD9-4746-8E0B-0C8E1FEB0E7C}" dt="2022-03-23T07:10:47.664" v="3179" actId="1076"/>
          <ac:spMkLst>
            <pc:docMk/>
            <pc:sldMk cId="3022871533" sldId="10080"/>
            <ac:spMk id="82" creationId="{2E422BE8-784B-47CE-A673-B204183428EE}"/>
          </ac:spMkLst>
        </pc:spChg>
        <pc:grpChg chg="add mod">
          <ac:chgData name="이현규" userId="4a50fc40-015d-47b2-baac-03f04e76517d" providerId="ADAL" clId="{CBC85F58-1BD9-4746-8E0B-0C8E1FEB0E7C}" dt="2022-03-23T07:19:42.169" v="3640" actId="1035"/>
          <ac:grpSpMkLst>
            <pc:docMk/>
            <pc:sldMk cId="3022871533" sldId="10080"/>
            <ac:grpSpMk id="8" creationId="{BEBF5A7A-CED9-4287-8172-730495CA87BB}"/>
          </ac:grpSpMkLst>
        </pc:grpChg>
        <pc:grpChg chg="add mod">
          <ac:chgData name="이현규" userId="4a50fc40-015d-47b2-baac-03f04e76517d" providerId="ADAL" clId="{CBC85F58-1BD9-4746-8E0B-0C8E1FEB0E7C}" dt="2022-03-23T07:19:42.169" v="3640" actId="1035"/>
          <ac:grpSpMkLst>
            <pc:docMk/>
            <pc:sldMk cId="3022871533" sldId="10080"/>
            <ac:grpSpMk id="17" creationId="{E6E2149F-03AA-4787-9B4F-36E3BF7D507D}"/>
          </ac:grpSpMkLst>
        </pc:grpChg>
        <pc:grpChg chg="add mod">
          <ac:chgData name="이현규" userId="4a50fc40-015d-47b2-baac-03f04e76517d" providerId="ADAL" clId="{CBC85F58-1BD9-4746-8E0B-0C8E1FEB0E7C}" dt="2022-03-23T07:19:42.169" v="3640" actId="1035"/>
          <ac:grpSpMkLst>
            <pc:docMk/>
            <pc:sldMk cId="3022871533" sldId="10080"/>
            <ac:grpSpMk id="31" creationId="{31870AD4-D5D6-4E5F-86B1-20E9DBF3C96A}"/>
          </ac:grpSpMkLst>
        </pc:grpChg>
        <pc:cxnChg chg="mod">
          <ac:chgData name="이현규" userId="4a50fc40-015d-47b2-baac-03f04e76517d" providerId="ADAL" clId="{CBC85F58-1BD9-4746-8E0B-0C8E1FEB0E7C}" dt="2022-03-23T07:19:42.169" v="3640" actId="1035"/>
          <ac:cxnSpMkLst>
            <pc:docMk/>
            <pc:sldMk cId="3022871533" sldId="10080"/>
            <ac:cxnSpMk id="15" creationId="{D5500A94-28D2-4607-9CBB-14B6AE707C9E}"/>
          </ac:cxnSpMkLst>
        </pc:cxnChg>
        <pc:cxnChg chg="add mod">
          <ac:chgData name="이현규" userId="4a50fc40-015d-47b2-baac-03f04e76517d" providerId="ADAL" clId="{CBC85F58-1BD9-4746-8E0B-0C8E1FEB0E7C}" dt="2022-03-23T07:19:42.169" v="3640" actId="1035"/>
          <ac:cxnSpMkLst>
            <pc:docMk/>
            <pc:sldMk cId="3022871533" sldId="10080"/>
            <ac:cxnSpMk id="30" creationId="{93C4C2D2-1D01-4F44-A55A-CD459958FF7E}"/>
          </ac:cxnSpMkLst>
        </pc:cxnChg>
        <pc:cxnChg chg="mod">
          <ac:chgData name="이현규" userId="4a50fc40-015d-47b2-baac-03f04e76517d" providerId="ADAL" clId="{CBC85F58-1BD9-4746-8E0B-0C8E1FEB0E7C}" dt="2022-03-23T07:19:42.169" v="3640" actId="1035"/>
          <ac:cxnSpMkLst>
            <pc:docMk/>
            <pc:sldMk cId="3022871533" sldId="10080"/>
            <ac:cxnSpMk id="35" creationId="{6EEA9571-A788-46ED-A1A1-1119246338AF}"/>
          </ac:cxnSpMkLst>
        </pc:cxnChg>
        <pc:cxnChg chg="add mod">
          <ac:chgData name="이현규" userId="4a50fc40-015d-47b2-baac-03f04e76517d" providerId="ADAL" clId="{CBC85F58-1BD9-4746-8E0B-0C8E1FEB0E7C}" dt="2022-03-23T07:19:42.169" v="3640" actId="1035"/>
          <ac:cxnSpMkLst>
            <pc:docMk/>
            <pc:sldMk cId="3022871533" sldId="10080"/>
            <ac:cxnSpMk id="36" creationId="{8823345C-7A37-490A-8D08-8C229FA76228}"/>
          </ac:cxnSpMkLst>
        </pc:cxnChg>
      </pc:sldChg>
      <pc:sldChg chg="add del">
        <pc:chgData name="이현규" userId="4a50fc40-015d-47b2-baac-03f04e76517d" providerId="ADAL" clId="{CBC85F58-1BD9-4746-8E0B-0C8E1FEB0E7C}" dt="2022-03-21T04:35:29.164" v="921" actId="47"/>
        <pc:sldMkLst>
          <pc:docMk/>
          <pc:sldMk cId="4115713042" sldId="10081"/>
        </pc:sldMkLst>
      </pc:sldChg>
      <pc:sldChg chg="addSp delSp modSp add mod ord">
        <pc:chgData name="이현규" userId="4a50fc40-015d-47b2-baac-03f04e76517d" providerId="ADAL" clId="{CBC85F58-1BD9-4746-8E0B-0C8E1FEB0E7C}" dt="2022-03-28T08:43:49.694" v="8892" actId="1037"/>
        <pc:sldMkLst>
          <pc:docMk/>
          <pc:sldMk cId="2831827588" sldId="10082"/>
        </pc:sldMkLst>
        <pc:spChg chg="add del mod">
          <ac:chgData name="이현규" userId="4a50fc40-015d-47b2-baac-03f04e76517d" providerId="ADAL" clId="{CBC85F58-1BD9-4746-8E0B-0C8E1FEB0E7C}" dt="2022-03-22T02:10:50.357" v="1252" actId="478"/>
          <ac:spMkLst>
            <pc:docMk/>
            <pc:sldMk cId="2831827588" sldId="10082"/>
            <ac:spMk id="6" creationId="{182F81E5-4FCB-4969-8A35-093F9DB5DBC1}"/>
          </ac:spMkLst>
        </pc:spChg>
        <pc:spChg chg="add del mod">
          <ac:chgData name="이현규" userId="4a50fc40-015d-47b2-baac-03f04e76517d" providerId="ADAL" clId="{CBC85F58-1BD9-4746-8E0B-0C8E1FEB0E7C}" dt="2022-03-22T02:10:50.357" v="1252" actId="478"/>
          <ac:spMkLst>
            <pc:docMk/>
            <pc:sldMk cId="2831827588" sldId="10082"/>
            <ac:spMk id="7" creationId="{670A3127-8387-4D89-B4D7-CE4FAB53D624}"/>
          </ac:spMkLst>
        </pc:spChg>
        <pc:spChg chg="add mod">
          <ac:chgData name="이현규" userId="4a50fc40-015d-47b2-baac-03f04e76517d" providerId="ADAL" clId="{CBC85F58-1BD9-4746-8E0B-0C8E1FEB0E7C}" dt="2022-03-28T08:43:45.415" v="8886" actId="1037"/>
          <ac:spMkLst>
            <pc:docMk/>
            <pc:sldMk cId="2831827588" sldId="10082"/>
            <ac:spMk id="8" creationId="{9910EF9B-C2ED-469F-A686-C5A5EE68C8B0}"/>
          </ac:spMkLst>
        </pc:spChg>
        <pc:spChg chg="add mod">
          <ac:chgData name="이현규" userId="4a50fc40-015d-47b2-baac-03f04e76517d" providerId="ADAL" clId="{CBC85F58-1BD9-4746-8E0B-0C8E1FEB0E7C}" dt="2022-03-23T08:56:36.994" v="4727" actId="1035"/>
          <ac:spMkLst>
            <pc:docMk/>
            <pc:sldMk cId="2831827588" sldId="10082"/>
            <ac:spMk id="9" creationId="{120CEE56-DCBC-4B94-948C-E6126DADC5EE}"/>
          </ac:spMkLst>
        </pc:spChg>
        <pc:spChg chg="mod">
          <ac:chgData name="이현규" userId="4a50fc40-015d-47b2-baac-03f04e76517d" providerId="ADAL" clId="{CBC85F58-1BD9-4746-8E0B-0C8E1FEB0E7C}" dt="2022-03-21T04:35:55.049" v="927" actId="14100"/>
          <ac:spMkLst>
            <pc:docMk/>
            <pc:sldMk cId="2831827588" sldId="10082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3T08:56:36.994" v="4727" actId="1035"/>
          <ac:spMkLst>
            <pc:docMk/>
            <pc:sldMk cId="2831827588" sldId="10082"/>
            <ac:spMk id="13" creationId="{E62554A1-8993-4799-BF13-6E51025436A3}"/>
          </ac:spMkLst>
        </pc:spChg>
        <pc:spChg chg="add mod">
          <ac:chgData name="이현규" userId="4a50fc40-015d-47b2-baac-03f04e76517d" providerId="ADAL" clId="{CBC85F58-1BD9-4746-8E0B-0C8E1FEB0E7C}" dt="2022-03-28T08:43:49.694" v="8892" actId="1037"/>
          <ac:spMkLst>
            <pc:docMk/>
            <pc:sldMk cId="2831827588" sldId="10082"/>
            <ac:spMk id="14" creationId="{EC40FF01-CEDB-43F6-A65F-62B565F803BC}"/>
          </ac:spMkLst>
        </pc:spChg>
        <pc:spChg chg="add mod">
          <ac:chgData name="이현규" userId="4a50fc40-015d-47b2-baac-03f04e76517d" providerId="ADAL" clId="{CBC85F58-1BD9-4746-8E0B-0C8E1FEB0E7C}" dt="2022-03-23T08:56:19.538" v="4694" actId="14100"/>
          <ac:spMkLst>
            <pc:docMk/>
            <pc:sldMk cId="2831827588" sldId="10082"/>
            <ac:spMk id="15" creationId="{CBCC1591-FE4A-4F69-8110-97A98872D96E}"/>
          </ac:spMkLst>
        </pc:spChg>
        <pc:spChg chg="add mod">
          <ac:chgData name="이현규" userId="4a50fc40-015d-47b2-baac-03f04e76517d" providerId="ADAL" clId="{CBC85F58-1BD9-4746-8E0B-0C8E1FEB0E7C}" dt="2022-03-23T08:56:36.994" v="4727" actId="1035"/>
          <ac:spMkLst>
            <pc:docMk/>
            <pc:sldMk cId="2831827588" sldId="10082"/>
            <ac:spMk id="17" creationId="{9346D03C-0F48-4677-8C83-3A0C4C767A61}"/>
          </ac:spMkLst>
        </pc:spChg>
        <pc:spChg chg="add del mod">
          <ac:chgData name="이현규" userId="4a50fc40-015d-47b2-baac-03f04e76517d" providerId="ADAL" clId="{CBC85F58-1BD9-4746-8E0B-0C8E1FEB0E7C}" dt="2022-03-23T08:55:33.438" v="4677" actId="478"/>
          <ac:spMkLst>
            <pc:docMk/>
            <pc:sldMk cId="2831827588" sldId="10082"/>
            <ac:spMk id="18" creationId="{4FD229CF-4F4C-4A5B-BE36-63F94478C49C}"/>
          </ac:spMkLst>
        </pc:spChg>
        <pc:spChg chg="add mod">
          <ac:chgData name="이현규" userId="4a50fc40-015d-47b2-baac-03f04e76517d" providerId="ADAL" clId="{CBC85F58-1BD9-4746-8E0B-0C8E1FEB0E7C}" dt="2022-03-23T08:56:46.454" v="4729" actId="207"/>
          <ac:spMkLst>
            <pc:docMk/>
            <pc:sldMk cId="2831827588" sldId="10082"/>
            <ac:spMk id="19" creationId="{25855FD8-3A70-4F2A-B34B-CB43BD554B1C}"/>
          </ac:spMkLst>
        </pc:spChg>
        <pc:spChg chg="add mod">
          <ac:chgData name="이현규" userId="4a50fc40-015d-47b2-baac-03f04e76517d" providerId="ADAL" clId="{CBC85F58-1BD9-4746-8E0B-0C8E1FEB0E7C}" dt="2022-03-23T08:55:39.619" v="4678"/>
          <ac:spMkLst>
            <pc:docMk/>
            <pc:sldMk cId="2831827588" sldId="10082"/>
            <ac:spMk id="20" creationId="{F3A5E448-0761-4A11-865E-E39A8341D5B0}"/>
          </ac:spMkLst>
        </pc:spChg>
        <pc:graphicFrameChg chg="add mod">
          <ac:chgData name="이현규" userId="4a50fc40-015d-47b2-baac-03f04e76517d" providerId="ADAL" clId="{CBC85F58-1BD9-4746-8E0B-0C8E1FEB0E7C}" dt="2022-03-23T08:56:36.994" v="4727" actId="1035"/>
          <ac:graphicFrameMkLst>
            <pc:docMk/>
            <pc:sldMk cId="2831827588" sldId="10082"/>
            <ac:graphicFrameMk id="16" creationId="{54AABCD8-675D-41BC-A129-D09709FF9D91}"/>
          </ac:graphicFrameMkLst>
        </pc:graphicFrameChg>
      </pc:sldChg>
      <pc:sldChg chg="addSp delSp modSp add del mod">
        <pc:chgData name="이현규" userId="4a50fc40-015d-47b2-baac-03f04e76517d" providerId="ADAL" clId="{CBC85F58-1BD9-4746-8E0B-0C8E1FEB0E7C}" dt="2022-03-23T01:23:31.549" v="1494" actId="47"/>
        <pc:sldMkLst>
          <pc:docMk/>
          <pc:sldMk cId="2252042505" sldId="10083"/>
        </pc:sldMkLst>
        <pc:spChg chg="add del mod">
          <ac:chgData name="이현규" userId="4a50fc40-015d-47b2-baac-03f04e76517d" providerId="ADAL" clId="{CBC85F58-1BD9-4746-8E0B-0C8E1FEB0E7C}" dt="2022-03-21T04:54:48.788" v="1046" actId="478"/>
          <ac:spMkLst>
            <pc:docMk/>
            <pc:sldMk cId="2252042505" sldId="10083"/>
            <ac:spMk id="6" creationId="{59E81170-0031-4DA0-A7D7-7FD13525ADC8}"/>
          </ac:spMkLst>
        </pc:spChg>
        <pc:spChg chg="add del mod">
          <ac:chgData name="이현규" userId="4a50fc40-015d-47b2-baac-03f04e76517d" providerId="ADAL" clId="{CBC85F58-1BD9-4746-8E0B-0C8E1FEB0E7C}" dt="2022-03-21T04:55:01.531" v="1049" actId="478"/>
          <ac:spMkLst>
            <pc:docMk/>
            <pc:sldMk cId="2252042505" sldId="10083"/>
            <ac:spMk id="7" creationId="{385092C0-093D-4E9D-AC9F-659E98D9AC27}"/>
          </ac:spMkLst>
        </pc:spChg>
        <pc:spChg chg="add mod">
          <ac:chgData name="이현규" userId="4a50fc40-015d-47b2-baac-03f04e76517d" providerId="ADAL" clId="{CBC85F58-1BD9-4746-8E0B-0C8E1FEB0E7C}" dt="2022-03-21T04:54:55.612" v="1048" actId="1076"/>
          <ac:spMkLst>
            <pc:docMk/>
            <pc:sldMk cId="2252042505" sldId="10083"/>
            <ac:spMk id="8" creationId="{48612016-A033-4D09-B612-5102874E80D4}"/>
          </ac:spMkLst>
        </pc:spChg>
        <pc:spChg chg="add mod">
          <ac:chgData name="이현규" userId="4a50fc40-015d-47b2-baac-03f04e76517d" providerId="ADAL" clId="{CBC85F58-1BD9-4746-8E0B-0C8E1FEB0E7C}" dt="2022-03-21T04:54:55.612" v="1048" actId="1076"/>
          <ac:spMkLst>
            <pc:docMk/>
            <pc:sldMk cId="2252042505" sldId="10083"/>
            <ac:spMk id="9" creationId="{440BDEA4-4757-4F41-A9FB-4EBED77C132E}"/>
          </ac:spMkLst>
        </pc:spChg>
        <pc:spChg chg="mod">
          <ac:chgData name="이현규" userId="4a50fc40-015d-47b2-baac-03f04e76517d" providerId="ADAL" clId="{CBC85F58-1BD9-4746-8E0B-0C8E1FEB0E7C}" dt="2022-03-21T04:36:22.456" v="928"/>
          <ac:spMkLst>
            <pc:docMk/>
            <pc:sldMk cId="2252042505" sldId="10083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4:54:55.612" v="1048" actId="1076"/>
          <ac:spMkLst>
            <pc:docMk/>
            <pc:sldMk cId="2252042505" sldId="10083"/>
            <ac:spMk id="13" creationId="{9A2526E6-4553-479E-B113-522ADBD452E6}"/>
          </ac:spMkLst>
        </pc:spChg>
        <pc:spChg chg="add mod">
          <ac:chgData name="이현규" userId="4a50fc40-015d-47b2-baac-03f04e76517d" providerId="ADAL" clId="{CBC85F58-1BD9-4746-8E0B-0C8E1FEB0E7C}" dt="2022-03-21T04:54:55.612" v="1048" actId="1076"/>
          <ac:spMkLst>
            <pc:docMk/>
            <pc:sldMk cId="2252042505" sldId="10083"/>
            <ac:spMk id="14" creationId="{C26B45C0-76D1-4669-B627-8AA2F461B8EF}"/>
          </ac:spMkLst>
        </pc:spChg>
        <pc:picChg chg="add mod">
          <ac:chgData name="이현규" userId="4a50fc40-015d-47b2-baac-03f04e76517d" providerId="ADAL" clId="{CBC85F58-1BD9-4746-8E0B-0C8E1FEB0E7C}" dt="2022-03-21T04:54:55.612" v="1048" actId="1076"/>
          <ac:picMkLst>
            <pc:docMk/>
            <pc:sldMk cId="2252042505" sldId="10083"/>
            <ac:picMk id="15" creationId="{996069D3-B5DE-4BB4-966D-FA7BDCF7F39A}"/>
          </ac:picMkLst>
        </pc:picChg>
        <pc:picChg chg="add mod">
          <ac:chgData name="이현규" userId="4a50fc40-015d-47b2-baac-03f04e76517d" providerId="ADAL" clId="{CBC85F58-1BD9-4746-8E0B-0C8E1FEB0E7C}" dt="2022-03-21T04:54:55.612" v="1048" actId="1076"/>
          <ac:picMkLst>
            <pc:docMk/>
            <pc:sldMk cId="2252042505" sldId="10083"/>
            <ac:picMk id="16" creationId="{5DB79243-4780-4970-9491-EE2A6389AA1C}"/>
          </ac:picMkLst>
        </pc:picChg>
      </pc:sldChg>
      <pc:sldChg chg="addSp delSp modSp add mod">
        <pc:chgData name="이현규" userId="4a50fc40-015d-47b2-baac-03f04e76517d" providerId="ADAL" clId="{CBC85F58-1BD9-4746-8E0B-0C8E1FEB0E7C}" dt="2022-03-30T00:47:25.235" v="9165" actId="14100"/>
        <pc:sldMkLst>
          <pc:docMk/>
          <pc:sldMk cId="4212498917" sldId="10084"/>
        </pc:sldMkLst>
        <pc:spChg chg="add del mod">
          <ac:chgData name="이현규" userId="4a50fc40-015d-47b2-baac-03f04e76517d" providerId="ADAL" clId="{CBC85F58-1BD9-4746-8E0B-0C8E1FEB0E7C}" dt="2022-03-25T06:38:43.457" v="8123" actId="478"/>
          <ac:spMkLst>
            <pc:docMk/>
            <pc:sldMk cId="4212498917" sldId="10084"/>
            <ac:spMk id="2" creationId="{936E7BCC-8E08-4927-81FB-542BDE8D7A9D}"/>
          </ac:spMkLst>
        </pc:spChg>
        <pc:spChg chg="add del mod">
          <ac:chgData name="이현규" userId="4a50fc40-015d-47b2-baac-03f04e76517d" providerId="ADAL" clId="{CBC85F58-1BD9-4746-8E0B-0C8E1FEB0E7C}" dt="2022-03-25T05:07:25.190" v="6386" actId="478"/>
          <ac:spMkLst>
            <pc:docMk/>
            <pc:sldMk cId="4212498917" sldId="10084"/>
            <ac:spMk id="7" creationId="{3A668D58-B56D-4178-8CB8-A069E4B5A2BC}"/>
          </ac:spMkLst>
        </pc:spChg>
        <pc:spChg chg="mod">
          <ac:chgData name="이현규" userId="4a50fc40-015d-47b2-baac-03f04e76517d" providerId="ADAL" clId="{CBC85F58-1BD9-4746-8E0B-0C8E1FEB0E7C}" dt="2022-03-21T01:58:14.482" v="299"/>
          <ac:spMkLst>
            <pc:docMk/>
            <pc:sldMk cId="4212498917" sldId="10084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8T02:19:23.847" v="8538" actId="1036"/>
          <ac:spMkLst>
            <pc:docMk/>
            <pc:sldMk cId="4212498917" sldId="10084"/>
            <ac:spMk id="13" creationId="{71C5B063-D306-483A-8D4F-1FEE882156C3}"/>
          </ac:spMkLst>
        </pc:spChg>
        <pc:spChg chg="add mod">
          <ac:chgData name="이현규" userId="4a50fc40-015d-47b2-baac-03f04e76517d" providerId="ADAL" clId="{CBC85F58-1BD9-4746-8E0B-0C8E1FEB0E7C}" dt="2022-03-30T00:47:25.235" v="9165" actId="14100"/>
          <ac:spMkLst>
            <pc:docMk/>
            <pc:sldMk cId="4212498917" sldId="10084"/>
            <ac:spMk id="14" creationId="{3794E499-5BF4-4BCC-9D06-87896834DE69}"/>
          </ac:spMkLst>
        </pc:spChg>
        <pc:spChg chg="add mod">
          <ac:chgData name="이현규" userId="4a50fc40-015d-47b2-baac-03f04e76517d" providerId="ADAL" clId="{CBC85F58-1BD9-4746-8E0B-0C8E1FEB0E7C}" dt="2022-03-29T03:31:55.393" v="8940" actId="20577"/>
          <ac:spMkLst>
            <pc:docMk/>
            <pc:sldMk cId="4212498917" sldId="10084"/>
            <ac:spMk id="15" creationId="{8360917E-2653-4C65-A1C1-A2D14D46E46B}"/>
          </ac:spMkLst>
        </pc:spChg>
        <pc:spChg chg="mod">
          <ac:chgData name="이현규" userId="4a50fc40-015d-47b2-baac-03f04e76517d" providerId="ADAL" clId="{CBC85F58-1BD9-4746-8E0B-0C8E1FEB0E7C}" dt="2022-03-25T05:50:42.313" v="6711"/>
          <ac:spMkLst>
            <pc:docMk/>
            <pc:sldMk cId="4212498917" sldId="10084"/>
            <ac:spMk id="17" creationId="{703338BF-E4B8-4FF0-BDE3-7C99AA5F8B65}"/>
          </ac:spMkLst>
        </pc:spChg>
        <pc:spChg chg="mod">
          <ac:chgData name="이현규" userId="4a50fc40-015d-47b2-baac-03f04e76517d" providerId="ADAL" clId="{CBC85F58-1BD9-4746-8E0B-0C8E1FEB0E7C}" dt="2022-03-25T05:50:42.313" v="6711"/>
          <ac:spMkLst>
            <pc:docMk/>
            <pc:sldMk cId="4212498917" sldId="10084"/>
            <ac:spMk id="18" creationId="{73F2240A-590B-4D3C-80C5-CC95890A87C1}"/>
          </ac:spMkLst>
        </pc:spChg>
        <pc:spChg chg="mod">
          <ac:chgData name="이현규" userId="4a50fc40-015d-47b2-baac-03f04e76517d" providerId="ADAL" clId="{CBC85F58-1BD9-4746-8E0B-0C8E1FEB0E7C}" dt="2022-03-25T05:50:42.313" v="6711"/>
          <ac:spMkLst>
            <pc:docMk/>
            <pc:sldMk cId="4212498917" sldId="10084"/>
            <ac:spMk id="19" creationId="{62983AC3-C7EE-4994-9439-D0526F6521C9}"/>
          </ac:spMkLst>
        </pc:spChg>
        <pc:spChg chg="mod">
          <ac:chgData name="이현규" userId="4a50fc40-015d-47b2-baac-03f04e76517d" providerId="ADAL" clId="{CBC85F58-1BD9-4746-8E0B-0C8E1FEB0E7C}" dt="2022-03-25T05:50:42.313" v="6711"/>
          <ac:spMkLst>
            <pc:docMk/>
            <pc:sldMk cId="4212498917" sldId="10084"/>
            <ac:spMk id="20" creationId="{0D002698-B6DA-44AF-A0C6-5E039AF04BB0}"/>
          </ac:spMkLst>
        </pc:spChg>
        <pc:spChg chg="mod topLvl">
          <ac:chgData name="이현규" userId="4a50fc40-015d-47b2-baac-03f04e76517d" providerId="ADAL" clId="{CBC85F58-1BD9-4746-8E0B-0C8E1FEB0E7C}" dt="2022-03-28T02:16:24.161" v="8439" actId="1036"/>
          <ac:spMkLst>
            <pc:docMk/>
            <pc:sldMk cId="4212498917" sldId="10084"/>
            <ac:spMk id="22" creationId="{CF562277-0800-4F04-AE63-0E0C67509660}"/>
          </ac:spMkLst>
        </pc:spChg>
        <pc:spChg chg="add del mod topLvl">
          <ac:chgData name="이현규" userId="4a50fc40-015d-47b2-baac-03f04e76517d" providerId="ADAL" clId="{CBC85F58-1BD9-4746-8E0B-0C8E1FEB0E7C}" dt="2022-03-28T02:16:24.161" v="8439" actId="1036"/>
          <ac:spMkLst>
            <pc:docMk/>
            <pc:sldMk cId="4212498917" sldId="10084"/>
            <ac:spMk id="23" creationId="{B3921ADC-93AA-4C88-90B9-6AC143B3332F}"/>
          </ac:spMkLst>
        </pc:spChg>
        <pc:spChg chg="mod topLvl">
          <ac:chgData name="이현규" userId="4a50fc40-015d-47b2-baac-03f04e76517d" providerId="ADAL" clId="{CBC85F58-1BD9-4746-8E0B-0C8E1FEB0E7C}" dt="2022-03-28T02:16:24.161" v="8439" actId="1036"/>
          <ac:spMkLst>
            <pc:docMk/>
            <pc:sldMk cId="4212498917" sldId="10084"/>
            <ac:spMk id="24" creationId="{8EFEA66B-705F-4790-8B59-0BBB5C5735ED}"/>
          </ac:spMkLst>
        </pc:spChg>
        <pc:spChg chg="mod topLvl">
          <ac:chgData name="이현규" userId="4a50fc40-015d-47b2-baac-03f04e76517d" providerId="ADAL" clId="{CBC85F58-1BD9-4746-8E0B-0C8E1FEB0E7C}" dt="2022-03-28T02:16:24.161" v="8439" actId="1036"/>
          <ac:spMkLst>
            <pc:docMk/>
            <pc:sldMk cId="4212498917" sldId="10084"/>
            <ac:spMk id="25" creationId="{4FE1B227-DA14-4ADC-90FA-916D88AB598E}"/>
          </ac:spMkLst>
        </pc:spChg>
        <pc:spChg chg="add mod">
          <ac:chgData name="이현규" userId="4a50fc40-015d-47b2-baac-03f04e76517d" providerId="ADAL" clId="{CBC85F58-1BD9-4746-8E0B-0C8E1FEB0E7C}" dt="2022-03-29T03:31:34.227" v="8922" actId="1036"/>
          <ac:spMkLst>
            <pc:docMk/>
            <pc:sldMk cId="4212498917" sldId="10084"/>
            <ac:spMk id="26" creationId="{4754CD3B-DE70-4C50-B93D-4C0945F5C4C1}"/>
          </ac:spMkLst>
        </pc:spChg>
        <pc:spChg chg="add mod">
          <ac:chgData name="이현규" userId="4a50fc40-015d-47b2-baac-03f04e76517d" providerId="ADAL" clId="{CBC85F58-1BD9-4746-8E0B-0C8E1FEB0E7C}" dt="2022-03-29T03:31:34.227" v="8922" actId="1036"/>
          <ac:spMkLst>
            <pc:docMk/>
            <pc:sldMk cId="4212498917" sldId="10084"/>
            <ac:spMk id="27" creationId="{BA0C9317-DDBE-4EB1-B4AC-4E2D70E67814}"/>
          </ac:spMkLst>
        </pc:spChg>
        <pc:spChg chg="add mod">
          <ac:chgData name="이현규" userId="4a50fc40-015d-47b2-baac-03f04e76517d" providerId="ADAL" clId="{CBC85F58-1BD9-4746-8E0B-0C8E1FEB0E7C}" dt="2022-03-29T03:31:34.227" v="8922" actId="1036"/>
          <ac:spMkLst>
            <pc:docMk/>
            <pc:sldMk cId="4212498917" sldId="10084"/>
            <ac:spMk id="28" creationId="{71B29A55-D92E-4DD0-B774-28E55997D9D0}"/>
          </ac:spMkLst>
        </pc:spChg>
        <pc:spChg chg="add mod">
          <ac:chgData name="이현규" userId="4a50fc40-015d-47b2-baac-03f04e76517d" providerId="ADAL" clId="{CBC85F58-1BD9-4746-8E0B-0C8E1FEB0E7C}" dt="2022-03-29T03:31:34.227" v="8922" actId="1036"/>
          <ac:spMkLst>
            <pc:docMk/>
            <pc:sldMk cId="4212498917" sldId="10084"/>
            <ac:spMk id="29" creationId="{95986468-D402-4110-88B0-AD327E226236}"/>
          </ac:spMkLst>
        </pc:spChg>
        <pc:spChg chg="mod">
          <ac:chgData name="이현규" userId="4a50fc40-015d-47b2-baac-03f04e76517d" providerId="ADAL" clId="{CBC85F58-1BD9-4746-8E0B-0C8E1FEB0E7C}" dt="2022-03-25T05:53:18.746" v="6846" actId="404"/>
          <ac:spMkLst>
            <pc:docMk/>
            <pc:sldMk cId="4212498917" sldId="10084"/>
            <ac:spMk id="31" creationId="{9E164A91-ED85-4CE2-B4A5-59DA8EC54A30}"/>
          </ac:spMkLst>
        </pc:spChg>
        <pc:spChg chg="mod">
          <ac:chgData name="이현규" userId="4a50fc40-015d-47b2-baac-03f04e76517d" providerId="ADAL" clId="{CBC85F58-1BD9-4746-8E0B-0C8E1FEB0E7C}" dt="2022-03-25T05:53:18.746" v="6846" actId="404"/>
          <ac:spMkLst>
            <pc:docMk/>
            <pc:sldMk cId="4212498917" sldId="10084"/>
            <ac:spMk id="32" creationId="{2741DD17-6F4D-466F-B40B-CF1951CB1776}"/>
          </ac:spMkLst>
        </pc:spChg>
        <pc:spChg chg="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34" creationId="{802D6A08-7D8F-4E42-9ED8-BF44B841ECB1}"/>
          </ac:spMkLst>
        </pc:spChg>
        <pc:spChg chg="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35" creationId="{17A47BD9-31D0-4214-B981-40939CD5DA6B}"/>
          </ac:spMkLst>
        </pc:spChg>
        <pc:spChg chg="mod">
          <ac:chgData name="이현규" userId="4a50fc40-015d-47b2-baac-03f04e76517d" providerId="ADAL" clId="{CBC85F58-1BD9-4746-8E0B-0C8E1FEB0E7C}" dt="2022-03-25T05:51:21.668" v="6733" actId="571"/>
          <ac:spMkLst>
            <pc:docMk/>
            <pc:sldMk cId="4212498917" sldId="10084"/>
            <ac:spMk id="37" creationId="{A8743631-FC25-4AB7-A4B5-A551561278C4}"/>
          </ac:spMkLst>
        </pc:spChg>
        <pc:spChg chg="add mod">
          <ac:chgData name="이현규" userId="4a50fc40-015d-47b2-baac-03f04e76517d" providerId="ADAL" clId="{CBC85F58-1BD9-4746-8E0B-0C8E1FEB0E7C}" dt="2022-03-29T03:48:00.923" v="9062"/>
          <ac:spMkLst>
            <pc:docMk/>
            <pc:sldMk cId="4212498917" sldId="10084"/>
            <ac:spMk id="38" creationId="{E166E2B6-5DF8-41F5-A36B-6720221C1F4F}"/>
          </ac:spMkLst>
        </pc:spChg>
        <pc:spChg chg="mod">
          <ac:chgData name="이현규" userId="4a50fc40-015d-47b2-baac-03f04e76517d" providerId="ADAL" clId="{CBC85F58-1BD9-4746-8E0B-0C8E1FEB0E7C}" dt="2022-03-25T05:51:21.668" v="6733" actId="571"/>
          <ac:spMkLst>
            <pc:docMk/>
            <pc:sldMk cId="4212498917" sldId="10084"/>
            <ac:spMk id="38" creationId="{EC037C92-F658-43C2-80DD-ADA33AFECD33}"/>
          </ac:spMkLst>
        </pc:spChg>
        <pc:spChg chg="mod">
          <ac:chgData name="이현규" userId="4a50fc40-015d-47b2-baac-03f04e76517d" providerId="ADAL" clId="{CBC85F58-1BD9-4746-8E0B-0C8E1FEB0E7C}" dt="2022-03-25T05:51:21.668" v="6733" actId="571"/>
          <ac:spMkLst>
            <pc:docMk/>
            <pc:sldMk cId="4212498917" sldId="10084"/>
            <ac:spMk id="39" creationId="{41C8F8C8-79F0-4AB3-9AA1-C10083BFF1DA}"/>
          </ac:spMkLst>
        </pc:spChg>
        <pc:spChg chg="mod">
          <ac:chgData name="이현규" userId="4a50fc40-015d-47b2-baac-03f04e76517d" providerId="ADAL" clId="{CBC85F58-1BD9-4746-8E0B-0C8E1FEB0E7C}" dt="2022-03-25T05:51:21.668" v="6733" actId="571"/>
          <ac:spMkLst>
            <pc:docMk/>
            <pc:sldMk cId="4212498917" sldId="10084"/>
            <ac:spMk id="40" creationId="{F5009D3E-6E11-48A1-AA5B-D2427DD7545D}"/>
          </ac:spMkLst>
        </pc:spChg>
        <pc:spChg chg="add mod">
          <ac:chgData name="이현규" userId="4a50fc40-015d-47b2-baac-03f04e76517d" providerId="ADAL" clId="{CBC85F58-1BD9-4746-8E0B-0C8E1FEB0E7C}" dt="2022-03-25T05:51:21.668" v="6733" actId="571"/>
          <ac:spMkLst>
            <pc:docMk/>
            <pc:sldMk cId="4212498917" sldId="10084"/>
            <ac:spMk id="41" creationId="{F5D43EDA-3856-4860-BFF7-4C64FFE5CDB0}"/>
          </ac:spMkLst>
        </pc:spChg>
        <pc:spChg chg="add mod">
          <ac:chgData name="이현규" userId="4a50fc40-015d-47b2-baac-03f04e76517d" providerId="ADAL" clId="{CBC85F58-1BD9-4746-8E0B-0C8E1FEB0E7C}" dt="2022-03-28T02:16:24.161" v="8439" actId="1036"/>
          <ac:spMkLst>
            <pc:docMk/>
            <pc:sldMk cId="4212498917" sldId="10084"/>
            <ac:spMk id="42" creationId="{AA5D5212-5339-4A3D-9AFE-96C001B320B3}"/>
          </ac:spMkLst>
        </pc:spChg>
        <pc:spChg chg="add mod">
          <ac:chgData name="이현규" userId="4a50fc40-015d-47b2-baac-03f04e76517d" providerId="ADAL" clId="{CBC85F58-1BD9-4746-8E0B-0C8E1FEB0E7C}" dt="2022-03-29T03:31:34.227" v="8922" actId="1036"/>
          <ac:spMkLst>
            <pc:docMk/>
            <pc:sldMk cId="4212498917" sldId="10084"/>
            <ac:spMk id="43" creationId="{639FDDCC-A688-4AB1-A047-CDD7238DA767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4" creationId="{AF801DC1-BDBF-4023-BA40-C35083715BC7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5" creationId="{BBA7FF96-C096-401B-A422-AFF2CE6123C4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6" creationId="{A053394B-A4E0-407E-BFB4-4F6F16407DB4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7" creationId="{8FA16B13-342A-43DF-B05C-1082CC575E70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8" creationId="{80AEDD7A-6A8B-4E23-802F-699F41C38152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49" creationId="{D35C8254-4543-4020-B548-19FD0C6998A8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0" creationId="{368FF93C-8F26-48F1-8415-B423560226EF}"/>
          </ac:spMkLst>
        </pc:spChg>
        <pc:spChg chg="add mod topLvl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1" creationId="{35BCE9F6-D7DF-491E-9222-98871DA58FBB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2" creationId="{07F832F4-045E-40F1-BAAE-12C816E11EB7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3" creationId="{6720B48B-D6A9-4305-BD15-A1DA24173CD0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4" creationId="{8B41A185-7BFD-4160-9E0C-520DA8014BA3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5" creationId="{D425B25E-F74D-460E-A256-0372C8F99BDF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6" creationId="{5244DD54-6D99-41D7-BB41-AFCA8C1CE511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7" creationId="{FFCAAD44-59F5-45CD-AA5F-2D3D9971EBF0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8" creationId="{1C1446C1-100C-4D7F-9373-0313AC5F0E13}"/>
          </ac:spMkLst>
        </pc:spChg>
        <pc:spChg chg="add mod">
          <ac:chgData name="이현규" userId="4a50fc40-015d-47b2-baac-03f04e76517d" providerId="ADAL" clId="{CBC85F58-1BD9-4746-8E0B-0C8E1FEB0E7C}" dt="2022-03-29T03:31:41.492" v="8939" actId="1035"/>
          <ac:spMkLst>
            <pc:docMk/>
            <pc:sldMk cId="4212498917" sldId="10084"/>
            <ac:spMk id="59" creationId="{CA420D6F-2FFE-48A4-A0A7-13E34CD6A2AF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60" creationId="{646BD97A-2C75-4602-ACC9-32C487C14DE1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61" creationId="{967CA519-B171-497F-A4BA-9E1BBBF71144}"/>
          </ac:spMkLst>
        </pc:spChg>
        <pc:spChg chg="add del mod">
          <ac:chgData name="이현규" userId="4a50fc40-015d-47b2-baac-03f04e76517d" providerId="ADAL" clId="{CBC85F58-1BD9-4746-8E0B-0C8E1FEB0E7C}" dt="2022-03-25T06:38:39.624" v="8121" actId="478"/>
          <ac:spMkLst>
            <pc:docMk/>
            <pc:sldMk cId="4212498917" sldId="10084"/>
            <ac:spMk id="62" creationId="{DC4E1C58-841D-4014-8EB3-5DBFEACAFA92}"/>
          </ac:spMkLst>
        </pc:spChg>
        <pc:spChg chg="add del mod">
          <ac:chgData name="이현규" userId="4a50fc40-015d-47b2-baac-03f04e76517d" providerId="ADAL" clId="{CBC85F58-1BD9-4746-8E0B-0C8E1FEB0E7C}" dt="2022-03-25T06:38:40.153" v="8122" actId="478"/>
          <ac:spMkLst>
            <pc:docMk/>
            <pc:sldMk cId="4212498917" sldId="10084"/>
            <ac:spMk id="63" creationId="{F6D7F639-625C-4ED9-961A-3AFD003CD88D}"/>
          </ac:spMkLst>
        </pc:spChg>
        <pc:spChg chg="add del mod">
          <ac:chgData name="이현규" userId="4a50fc40-015d-47b2-baac-03f04e76517d" providerId="ADAL" clId="{CBC85F58-1BD9-4746-8E0B-0C8E1FEB0E7C}" dt="2022-03-25T06:39:35.577" v="8150" actId="478"/>
          <ac:spMkLst>
            <pc:docMk/>
            <pc:sldMk cId="4212498917" sldId="10084"/>
            <ac:spMk id="64" creationId="{C175818B-2B1B-466B-A0C1-6B09EFC4F7A6}"/>
          </ac:spMkLst>
        </pc:spChg>
        <pc:spChg chg="add del mod">
          <ac:chgData name="이현규" userId="4a50fc40-015d-47b2-baac-03f04e76517d" providerId="ADAL" clId="{CBC85F58-1BD9-4746-8E0B-0C8E1FEB0E7C}" dt="2022-03-25T06:39:35.956" v="8151" actId="478"/>
          <ac:spMkLst>
            <pc:docMk/>
            <pc:sldMk cId="4212498917" sldId="10084"/>
            <ac:spMk id="65" creationId="{DEAB4D8C-54C4-4552-B8CC-09DDABC6ACDA}"/>
          </ac:spMkLst>
        </pc:spChg>
        <pc:spChg chg="add del mod">
          <ac:chgData name="이현규" userId="4a50fc40-015d-47b2-baac-03f04e76517d" providerId="ADAL" clId="{CBC85F58-1BD9-4746-8E0B-0C8E1FEB0E7C}" dt="2022-03-25T06:39:36.393" v="8152" actId="478"/>
          <ac:spMkLst>
            <pc:docMk/>
            <pc:sldMk cId="4212498917" sldId="10084"/>
            <ac:spMk id="66" creationId="{BDA711B8-55DF-404B-A32C-522DD92710F3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67" creationId="{5D0279B3-C563-452E-AFA2-F8A98D38D6B0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68" creationId="{D5D29ACB-3F7A-4DA8-B3F2-00AE57B2A704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69" creationId="{70A95C3E-D830-4429-AD1F-EA92E3DDD110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0" creationId="{D0B204DD-34C3-44FF-AC9A-8B54FD47F1EA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1" creationId="{80F5216A-F77A-4B2B-A9D4-D0A45041EEFD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2" creationId="{8DAE2654-3C5A-47E5-853E-8A1264A9F619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3" creationId="{B1CE114D-7CBB-41D2-89A6-68A464CEEFEB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4" creationId="{97CEACE5-21FC-470E-9E5D-4DD73C9F680D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5" creationId="{9638304F-8333-45DB-BFF9-04F6ADBD602E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6" creationId="{A0EC2CD6-703E-4B6B-8C08-D2DEEE5C3F40}"/>
          </ac:spMkLst>
        </pc:spChg>
        <pc:spChg chg="add del mod">
          <ac:chgData name="이현규" userId="4a50fc40-015d-47b2-baac-03f04e76517d" providerId="ADAL" clId="{CBC85F58-1BD9-4746-8E0B-0C8E1FEB0E7C}" dt="2022-03-28T02:16:13.135" v="8411" actId="478"/>
          <ac:spMkLst>
            <pc:docMk/>
            <pc:sldMk cId="4212498917" sldId="10084"/>
            <ac:spMk id="77" creationId="{24E4F97F-801F-427A-985B-D743FC05ABDC}"/>
          </ac:spMkLst>
        </pc:spChg>
        <pc:grpChg chg="add mod ord">
          <ac:chgData name="이현규" userId="4a50fc40-015d-47b2-baac-03f04e76517d" providerId="ADAL" clId="{CBC85F58-1BD9-4746-8E0B-0C8E1FEB0E7C}" dt="2022-03-29T03:31:23.384" v="8910" actId="14100"/>
          <ac:grpSpMkLst>
            <pc:docMk/>
            <pc:sldMk cId="4212498917" sldId="10084"/>
            <ac:grpSpMk id="3" creationId="{7EE82328-9470-4471-BADA-741CE9C95F88}"/>
          </ac:grpSpMkLst>
        </pc:grpChg>
        <pc:grpChg chg="add del mod">
          <ac:chgData name="이현규" userId="4a50fc40-015d-47b2-baac-03f04e76517d" providerId="ADAL" clId="{CBC85F58-1BD9-4746-8E0B-0C8E1FEB0E7C}" dt="2022-03-25T05:50:46.499" v="6714"/>
          <ac:grpSpMkLst>
            <pc:docMk/>
            <pc:sldMk cId="4212498917" sldId="10084"/>
            <ac:grpSpMk id="16" creationId="{41A66C18-BF70-48CD-8BFD-68A70D7A9AF6}"/>
          </ac:grpSpMkLst>
        </pc:grpChg>
        <pc:grpChg chg="add del mod">
          <ac:chgData name="이현규" userId="4a50fc40-015d-47b2-baac-03f04e76517d" providerId="ADAL" clId="{CBC85F58-1BD9-4746-8E0B-0C8E1FEB0E7C}" dt="2022-03-25T05:51:29.468" v="6734" actId="165"/>
          <ac:grpSpMkLst>
            <pc:docMk/>
            <pc:sldMk cId="4212498917" sldId="10084"/>
            <ac:grpSpMk id="21" creationId="{DC566BDB-924F-4ADD-A2C2-91C543986F67}"/>
          </ac:grpSpMkLst>
        </pc:grpChg>
        <pc:grpChg chg="add del mod">
          <ac:chgData name="이현규" userId="4a50fc40-015d-47b2-baac-03f04e76517d" providerId="ADAL" clId="{CBC85F58-1BD9-4746-8E0B-0C8E1FEB0E7C}" dt="2022-03-25T05:54:26.555" v="6886" actId="478"/>
          <ac:grpSpMkLst>
            <pc:docMk/>
            <pc:sldMk cId="4212498917" sldId="10084"/>
            <ac:grpSpMk id="30" creationId="{23FA9BCE-E34E-42DA-8A64-339DBEB62D63}"/>
          </ac:grpSpMkLst>
        </pc:grpChg>
        <pc:grpChg chg="add del mod">
          <ac:chgData name="이현규" userId="4a50fc40-015d-47b2-baac-03f04e76517d" providerId="ADAL" clId="{CBC85F58-1BD9-4746-8E0B-0C8E1FEB0E7C}" dt="2022-03-25T05:56:38.861" v="7032" actId="165"/>
          <ac:grpSpMkLst>
            <pc:docMk/>
            <pc:sldMk cId="4212498917" sldId="10084"/>
            <ac:grpSpMk id="33" creationId="{35CE417E-AF50-47BC-8713-0F7AC6B12CEB}"/>
          </ac:grpSpMkLst>
        </pc:grpChg>
        <pc:grpChg chg="add mod">
          <ac:chgData name="이현규" userId="4a50fc40-015d-47b2-baac-03f04e76517d" providerId="ADAL" clId="{CBC85F58-1BD9-4746-8E0B-0C8E1FEB0E7C}" dt="2022-03-25T05:51:21.668" v="6733" actId="571"/>
          <ac:grpSpMkLst>
            <pc:docMk/>
            <pc:sldMk cId="4212498917" sldId="10084"/>
            <ac:grpSpMk id="36" creationId="{2EAEFADB-28AD-4E52-89B1-877EBB1C0599}"/>
          </ac:grpSpMkLst>
        </pc:grpChg>
        <pc:picChg chg="del">
          <ac:chgData name="이현규" userId="4a50fc40-015d-47b2-baac-03f04e76517d" providerId="ADAL" clId="{CBC85F58-1BD9-4746-8E0B-0C8E1FEB0E7C}" dt="2022-03-21T01:57:45.973" v="257" actId="478"/>
          <ac:picMkLst>
            <pc:docMk/>
            <pc:sldMk cId="4212498917" sldId="10084"/>
            <ac:picMk id="4" creationId="{47ADB99F-2E2D-4C60-8F96-86B5088030E8}"/>
          </ac:picMkLst>
        </pc:picChg>
        <pc:picChg chg="add del mod">
          <ac:chgData name="이현규" userId="4a50fc40-015d-47b2-baac-03f04e76517d" providerId="ADAL" clId="{CBC85F58-1BD9-4746-8E0B-0C8E1FEB0E7C}" dt="2022-03-25T05:10:01.844" v="6706" actId="478"/>
          <ac:picMkLst>
            <pc:docMk/>
            <pc:sldMk cId="4212498917" sldId="10084"/>
            <ac:picMk id="4" creationId="{58E36D6D-F160-4207-8AB7-30FCC5547319}"/>
          </ac:picMkLst>
        </pc:picChg>
        <pc:picChg chg="add del mod modCrop">
          <ac:chgData name="이현규" userId="4a50fc40-015d-47b2-baac-03f04e76517d" providerId="ADAL" clId="{CBC85F58-1BD9-4746-8E0B-0C8E1FEB0E7C}" dt="2022-03-25T06:11:10.493" v="7980" actId="478"/>
          <ac:picMkLst>
            <pc:docMk/>
            <pc:sldMk cId="4212498917" sldId="10084"/>
            <ac:picMk id="5" creationId="{01C04233-CA15-4DFE-B14F-58C365613B62}"/>
          </ac:picMkLst>
        </pc:picChg>
      </pc:sldChg>
      <pc:sldChg chg="addSp delSp modSp add mod">
        <pc:chgData name="이현규" userId="4a50fc40-015d-47b2-baac-03f04e76517d" providerId="ADAL" clId="{CBC85F58-1BD9-4746-8E0B-0C8E1FEB0E7C}" dt="2022-03-30T01:58:54.895" v="9363" actId="14100"/>
        <pc:sldMkLst>
          <pc:docMk/>
          <pc:sldMk cId="322974969" sldId="10085"/>
        </pc:sldMkLst>
        <pc:spChg chg="add del mod">
          <ac:chgData name="이현규" userId="4a50fc40-015d-47b2-baac-03f04e76517d" providerId="ADAL" clId="{CBC85F58-1BD9-4746-8E0B-0C8E1FEB0E7C}" dt="2022-03-28T02:20:40.791" v="8552" actId="478"/>
          <ac:spMkLst>
            <pc:docMk/>
            <pc:sldMk cId="322974969" sldId="10085"/>
            <ac:spMk id="2" creationId="{719AC52E-20C3-41B4-9C1A-8C8A11C8BD9D}"/>
          </ac:spMkLst>
        </pc:spChg>
        <pc:spChg chg="mod">
          <ac:chgData name="이현규" userId="4a50fc40-015d-47b2-baac-03f04e76517d" providerId="ADAL" clId="{CBC85F58-1BD9-4746-8E0B-0C8E1FEB0E7C}" dt="2022-03-21T01:58:21.034" v="307"/>
          <ac:spMkLst>
            <pc:docMk/>
            <pc:sldMk cId="322974969" sldId="10085"/>
            <ac:spMk id="12" creationId="{34E162E3-5C4B-4EB7-8BD7-0822DB76F5B7}"/>
          </ac:spMkLst>
        </pc:spChg>
        <pc:spChg chg="add del mod">
          <ac:chgData name="이현규" userId="4a50fc40-015d-47b2-baac-03f04e76517d" providerId="ADAL" clId="{CBC85F58-1BD9-4746-8E0B-0C8E1FEB0E7C}" dt="2022-03-28T02:20:03.016" v="8547" actId="478"/>
          <ac:spMkLst>
            <pc:docMk/>
            <pc:sldMk cId="322974969" sldId="10085"/>
            <ac:spMk id="13" creationId="{1F7BC191-B4E2-4E43-995D-A429BC3342FF}"/>
          </ac:spMkLst>
        </pc:spChg>
        <pc:spChg chg="add mod">
          <ac:chgData name="이현규" userId="4a50fc40-015d-47b2-baac-03f04e76517d" providerId="ADAL" clId="{CBC85F58-1BD9-4746-8E0B-0C8E1FEB0E7C}" dt="2022-03-28T02:20:09.484" v="8548"/>
          <ac:spMkLst>
            <pc:docMk/>
            <pc:sldMk cId="322974969" sldId="10085"/>
            <ac:spMk id="14" creationId="{7F2632AA-F2AE-492D-B9D4-CC13AE8B7BEC}"/>
          </ac:spMkLst>
        </pc:spChg>
        <pc:spChg chg="add mod">
          <ac:chgData name="이현규" userId="4a50fc40-015d-47b2-baac-03f04e76517d" providerId="ADAL" clId="{CBC85F58-1BD9-4746-8E0B-0C8E1FEB0E7C}" dt="2022-03-28T03:40:16.180" v="8790" actId="6549"/>
          <ac:spMkLst>
            <pc:docMk/>
            <pc:sldMk cId="322974969" sldId="10085"/>
            <ac:spMk id="15" creationId="{EF2B0F30-DF1A-4684-A50C-DBC81AD8CE05}"/>
          </ac:spMkLst>
        </pc:spChg>
        <pc:spChg chg="add mod">
          <ac:chgData name="이현규" userId="4a50fc40-015d-47b2-baac-03f04e76517d" providerId="ADAL" clId="{CBC85F58-1BD9-4746-8E0B-0C8E1FEB0E7C}" dt="2022-03-28T03:40:32.986" v="8800"/>
          <ac:spMkLst>
            <pc:docMk/>
            <pc:sldMk cId="322974969" sldId="10085"/>
            <ac:spMk id="16" creationId="{4F2B247C-67E2-487E-B6DB-5874D9C20A34}"/>
          </ac:spMkLst>
        </pc:spChg>
        <pc:spChg chg="add mod">
          <ac:chgData name="이현규" userId="4a50fc40-015d-47b2-baac-03f04e76517d" providerId="ADAL" clId="{CBC85F58-1BD9-4746-8E0B-0C8E1FEB0E7C}" dt="2022-03-30T00:55:00.900" v="9216" actId="14100"/>
          <ac:spMkLst>
            <pc:docMk/>
            <pc:sldMk cId="322974969" sldId="10085"/>
            <ac:spMk id="17" creationId="{617FE334-FFAA-48F9-BE39-E697522AA7CB}"/>
          </ac:spMkLst>
        </pc:spChg>
        <pc:spChg chg="add mod">
          <ac:chgData name="이현규" userId="4a50fc40-015d-47b2-baac-03f04e76517d" providerId="ADAL" clId="{CBC85F58-1BD9-4746-8E0B-0C8E1FEB0E7C}" dt="2022-03-30T00:55:00.900" v="9216" actId="14100"/>
          <ac:spMkLst>
            <pc:docMk/>
            <pc:sldMk cId="322974969" sldId="10085"/>
            <ac:spMk id="18" creationId="{D8BB6917-8901-4606-B2CC-AA6CB22063FC}"/>
          </ac:spMkLst>
        </pc:spChg>
        <pc:spChg chg="add mod">
          <ac:chgData name="이현규" userId="4a50fc40-015d-47b2-baac-03f04e76517d" providerId="ADAL" clId="{CBC85F58-1BD9-4746-8E0B-0C8E1FEB0E7C}" dt="2022-03-30T01:02:47.840" v="9231" actId="1038"/>
          <ac:spMkLst>
            <pc:docMk/>
            <pc:sldMk cId="322974969" sldId="10085"/>
            <ac:spMk id="19" creationId="{5E7A38EA-8E19-4EC3-8033-798818CA32D0}"/>
          </ac:spMkLst>
        </pc:spChg>
        <pc:spChg chg="add mod">
          <ac:chgData name="이현규" userId="4a50fc40-015d-47b2-baac-03f04e76517d" providerId="ADAL" clId="{CBC85F58-1BD9-4746-8E0B-0C8E1FEB0E7C}" dt="2022-03-30T01:02:53.055" v="9232" actId="1038"/>
          <ac:spMkLst>
            <pc:docMk/>
            <pc:sldMk cId="322974969" sldId="10085"/>
            <ac:spMk id="20" creationId="{F9DEF469-8E6C-427E-94C8-CAFDC2A24D12}"/>
          </ac:spMkLst>
        </pc:spChg>
        <pc:spChg chg="add mod">
          <ac:chgData name="이현규" userId="4a50fc40-015d-47b2-baac-03f04e76517d" providerId="ADAL" clId="{CBC85F58-1BD9-4746-8E0B-0C8E1FEB0E7C}" dt="2022-03-30T01:58:54.895" v="9363" actId="14100"/>
          <ac:spMkLst>
            <pc:docMk/>
            <pc:sldMk cId="322974969" sldId="10085"/>
            <ac:spMk id="21" creationId="{DA1950B6-E4AF-49F8-B190-C4D3FFC555DB}"/>
          </ac:spMkLst>
        </pc:spChg>
        <pc:spChg chg="add mod">
          <ac:chgData name="이현규" userId="4a50fc40-015d-47b2-baac-03f04e76517d" providerId="ADAL" clId="{CBC85F58-1BD9-4746-8E0B-0C8E1FEB0E7C}" dt="2022-03-30T01:02:25.784" v="9225" actId="1036"/>
          <ac:spMkLst>
            <pc:docMk/>
            <pc:sldMk cId="322974969" sldId="10085"/>
            <ac:spMk id="22" creationId="{6C97AA35-A756-4B3B-845F-5863FE9600FA}"/>
          </ac:spMkLst>
        </pc:spChg>
        <pc:spChg chg="add mod">
          <ac:chgData name="이현규" userId="4a50fc40-015d-47b2-baac-03f04e76517d" providerId="ADAL" clId="{CBC85F58-1BD9-4746-8E0B-0C8E1FEB0E7C}" dt="2022-03-30T01:02:59.103" v="9234" actId="1038"/>
          <ac:spMkLst>
            <pc:docMk/>
            <pc:sldMk cId="322974969" sldId="10085"/>
            <ac:spMk id="23" creationId="{DC8AD790-B45B-41E7-81C8-5723BB97931C}"/>
          </ac:spMkLst>
        </pc:spChg>
        <pc:spChg chg="add mod">
          <ac:chgData name="이현규" userId="4a50fc40-015d-47b2-baac-03f04e76517d" providerId="ADAL" clId="{CBC85F58-1BD9-4746-8E0B-0C8E1FEB0E7C}" dt="2022-03-30T01:03:03.191" v="9240" actId="1038"/>
          <ac:spMkLst>
            <pc:docMk/>
            <pc:sldMk cId="322974969" sldId="10085"/>
            <ac:spMk id="24" creationId="{F3F1C1BF-E975-4322-A96D-FEA3A73447B2}"/>
          </ac:spMkLst>
        </pc:spChg>
        <pc:spChg chg="add mod">
          <ac:chgData name="이현규" userId="4a50fc40-015d-47b2-baac-03f04e76517d" providerId="ADAL" clId="{CBC85F58-1BD9-4746-8E0B-0C8E1FEB0E7C}" dt="2022-03-30T01:03:12.247" v="9242" actId="1038"/>
          <ac:spMkLst>
            <pc:docMk/>
            <pc:sldMk cId="322974969" sldId="10085"/>
            <ac:spMk id="25" creationId="{F795C39C-6F45-47F7-A263-9F70D77ED718}"/>
          </ac:spMkLst>
        </pc:spChg>
        <pc:spChg chg="add mod">
          <ac:chgData name="이현규" userId="4a50fc40-015d-47b2-baac-03f04e76517d" providerId="ADAL" clId="{CBC85F58-1BD9-4746-8E0B-0C8E1FEB0E7C}" dt="2022-03-30T01:02:30.487" v="9228" actId="1036"/>
          <ac:spMkLst>
            <pc:docMk/>
            <pc:sldMk cId="322974969" sldId="10085"/>
            <ac:spMk id="26" creationId="{B5D0762E-0787-4FD2-9AF0-5232BAF5577E}"/>
          </ac:spMkLst>
        </pc:spChg>
        <pc:spChg chg="add mod">
          <ac:chgData name="이현규" userId="4a50fc40-015d-47b2-baac-03f04e76517d" providerId="ADAL" clId="{CBC85F58-1BD9-4746-8E0B-0C8E1FEB0E7C}" dt="2022-03-30T01:02:47.840" v="9231" actId="1038"/>
          <ac:spMkLst>
            <pc:docMk/>
            <pc:sldMk cId="322974969" sldId="10085"/>
            <ac:spMk id="27" creationId="{8F36ADE3-BF6C-4565-97EA-B6B0AA4D7E8A}"/>
          </ac:spMkLst>
        </pc:spChg>
        <pc:spChg chg="add mod">
          <ac:chgData name="이현규" userId="4a50fc40-015d-47b2-baac-03f04e76517d" providerId="ADAL" clId="{CBC85F58-1BD9-4746-8E0B-0C8E1FEB0E7C}" dt="2022-03-30T01:02:53.055" v="9232" actId="1038"/>
          <ac:spMkLst>
            <pc:docMk/>
            <pc:sldMk cId="322974969" sldId="10085"/>
            <ac:spMk id="28" creationId="{A463ED12-B2F6-4874-94A7-1D2EC075219A}"/>
          </ac:spMkLst>
        </pc:spChg>
        <pc:picChg chg="add del mod ord">
          <ac:chgData name="이현규" userId="4a50fc40-015d-47b2-baac-03f04e76517d" providerId="ADAL" clId="{CBC85F58-1BD9-4746-8E0B-0C8E1FEB0E7C}" dt="2022-03-30T00:54:31.037" v="9182" actId="478"/>
          <ac:picMkLst>
            <pc:docMk/>
            <pc:sldMk cId="322974969" sldId="10085"/>
            <ac:picMk id="3" creationId="{555809EB-5DF6-461E-901E-37A281F2AC08}"/>
          </ac:picMkLst>
        </pc:picChg>
        <pc:picChg chg="add del mod">
          <ac:chgData name="이현규" userId="4a50fc40-015d-47b2-baac-03f04e76517d" providerId="ADAL" clId="{CBC85F58-1BD9-4746-8E0B-0C8E1FEB0E7C}" dt="2022-03-28T03:37:46.270" v="8701" actId="478"/>
          <ac:picMkLst>
            <pc:docMk/>
            <pc:sldMk cId="322974969" sldId="10085"/>
            <ac:picMk id="4" creationId="{7E93ABB1-9C3E-417C-992B-FFB5BD4D5A04}"/>
          </ac:picMkLst>
        </pc:picChg>
        <pc:picChg chg="add del mod">
          <ac:chgData name="이현규" userId="4a50fc40-015d-47b2-baac-03f04e76517d" providerId="ADAL" clId="{CBC85F58-1BD9-4746-8E0B-0C8E1FEB0E7C}" dt="2022-03-28T03:37:46.270" v="8701" actId="478"/>
          <ac:picMkLst>
            <pc:docMk/>
            <pc:sldMk cId="322974969" sldId="10085"/>
            <ac:picMk id="6" creationId="{F64371B7-ED61-4129-9016-875A46D3830D}"/>
          </ac:picMkLst>
        </pc:picChg>
      </pc:sldChg>
      <pc:sldChg chg="addSp modSp add mod ord">
        <pc:chgData name="이현규" userId="4a50fc40-015d-47b2-baac-03f04e76517d" providerId="ADAL" clId="{CBC85F58-1BD9-4746-8E0B-0C8E1FEB0E7C}" dt="2022-03-24T07:02:10.112" v="6333"/>
        <pc:sldMkLst>
          <pc:docMk/>
          <pc:sldMk cId="208806173" sldId="10086"/>
        </pc:sldMkLst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" creationId="{76E21F03-B8D9-417B-8A78-1690D2367950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8" creationId="{F74ECBB7-8877-400B-9272-046DD2501D32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9" creationId="{F7FFDDE1-685E-4CAF-9E91-CDFFD25D7E60}"/>
          </ac:spMkLst>
        </pc:spChg>
        <pc:spChg chg="mod">
          <ac:chgData name="이현규" userId="4a50fc40-015d-47b2-baac-03f04e76517d" providerId="ADAL" clId="{CBC85F58-1BD9-4746-8E0B-0C8E1FEB0E7C}" dt="2022-03-21T02:00:06.594" v="414" actId="20577"/>
          <ac:spMkLst>
            <pc:docMk/>
            <pc:sldMk cId="208806173" sldId="10086"/>
            <ac:spMk id="12" creationId="{34E162E3-5C4B-4EB7-8BD7-0822DB76F5B7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13" creationId="{B923983A-1B1E-4EDA-9AB2-2D4A9964E057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14" creationId="{CCF06749-A38E-423C-A779-9AB27D4ADF15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16" creationId="{0FD73A94-6EF9-4C2A-A764-43FDE51F3FCA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18" creationId="{5D0CFFA1-DB0F-44A0-9026-00BA93C27A80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19" creationId="{585CB75E-988B-4646-B298-6B6145C5A44E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20" creationId="{C3C1E254-99E4-4EA3-B475-4278C2BEE1E4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21" creationId="{270B8BF3-B8CE-4E73-8BF3-332FF0AFFF14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22" creationId="{A2E70987-0C53-40BF-A04F-F39413F29077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25" creationId="{8D2DB39A-ACB9-4A47-8BE8-735D59C779C7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27" creationId="{5B263100-F982-4061-B1D7-F3455D70308F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0" creationId="{F80D5EAA-19C2-4DCD-8F71-F656715D4081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2" creationId="{B5DA9343-79A2-4824-B054-9C09DC8B5E09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3" creationId="{88318E2C-AB3A-48FD-BC47-7385CE6E70DC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6" creationId="{3B4113BB-2283-4B43-B1AE-75454614CA2E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8" creationId="{3F1589E3-DA77-4D40-859B-BB6C13BCF048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39" creationId="{465FB19D-EF67-49F3-A24E-F99EFDD1821D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40" creationId="{FA7F8455-C334-4D70-BF27-023C673151CC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41" creationId="{2106E128-339F-4C41-B5A5-FD4701BD1222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46" creationId="{0D608748-B4FD-4C53-948C-62D85369EA6E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47" creationId="{039E77E3-10EF-4E8E-A85C-B4E52B1CE91E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48" creationId="{F9319FE7-7275-462D-A632-38FCD6AD21DF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51" creationId="{C12A9809-64BE-4DE9-954A-5A2E3CCC2721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54" creationId="{C303EBFE-207F-4496-9C0E-47908821C2E7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56" creationId="{D9C05CD4-75B8-4CC2-A4A6-24D8FE288675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57" creationId="{FFC09B07-D425-4C25-816A-4C593B8CBF8D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58" creationId="{2D2EC047-3A9F-4D76-9D40-CA8D6B988870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0" creationId="{B835F695-CCD7-42FA-9BDC-3E18768BA4E1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1" creationId="{9246D796-E3F2-4F34-A9A9-DC372FD3ED2A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2" creationId="{D1AE2268-E01B-4B18-A710-D971567878E6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4" creationId="{8B65E6C8-34E6-4476-A73D-97D5AAFD51A4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5" creationId="{5090178B-85FA-4726-AD0B-D665CE15C501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69" creationId="{07D4CFD8-407A-4D59-A970-644AAD10BA2B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2" creationId="{78B88B4D-2FEF-4340-ABFF-254F6D94B720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3" creationId="{F98FBBAD-9812-4D5F-8FCE-50F0718B01E0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5" creationId="{6743665F-8635-41A0-8CA2-3E05413A8741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7" creationId="{4F2E7921-3FBE-493D-8A7E-F201BBF7A838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79" creationId="{A59BBBAB-2185-4F31-98BF-F31100A35839}"/>
          </ac:spMkLst>
        </pc:spChg>
        <pc:spChg chg="mod">
          <ac:chgData name="이현규" userId="4a50fc40-015d-47b2-baac-03f04e76517d" providerId="ADAL" clId="{CBC85F58-1BD9-4746-8E0B-0C8E1FEB0E7C}" dt="2022-03-24T05:07:32.850" v="5481" actId="1036"/>
          <ac:spMkLst>
            <pc:docMk/>
            <pc:sldMk cId="208806173" sldId="10086"/>
            <ac:spMk id="81" creationId="{26504FAA-F037-4B9C-A7A6-DF94966A6B3E}"/>
          </ac:spMkLst>
        </pc:spChg>
        <pc:spChg chg="add mod">
          <ac:chgData name="이현규" userId="4a50fc40-015d-47b2-baac-03f04e76517d" providerId="ADAL" clId="{CBC85F58-1BD9-4746-8E0B-0C8E1FEB0E7C}" dt="2022-03-23T07:52:33.264" v="3974"/>
          <ac:spMkLst>
            <pc:docMk/>
            <pc:sldMk cId="208806173" sldId="10086"/>
            <ac:spMk id="82" creationId="{1AA4480E-F37E-4CF3-BF33-87C3CB65C6DC}"/>
          </ac:spMkLst>
        </pc:spChg>
        <pc:spChg chg="add mod">
          <ac:chgData name="이현규" userId="4a50fc40-015d-47b2-baac-03f04e76517d" providerId="ADAL" clId="{CBC85F58-1BD9-4746-8E0B-0C8E1FEB0E7C}" dt="2022-03-24T05:07:40.774" v="5497" actId="1035"/>
          <ac:spMkLst>
            <pc:docMk/>
            <pc:sldMk cId="208806173" sldId="10086"/>
            <ac:spMk id="83" creationId="{4AE622C4-9256-4442-8228-B85940F4395D}"/>
          </ac:spMkLst>
        </pc:sp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15" creationId="{7D766F94-B346-42C1-BDC8-7635A1577353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17" creationId="{80B5ECC4-DE27-425A-8D87-EB9736F15D60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23" creationId="{82E7CFC0-9B7A-4FA9-A4B2-7B19200F8FDA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26" creationId="{AB893DE9-1E50-489F-845B-99BE9C668B54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28" creationId="{C08E4065-F71C-43A0-A1D1-D7935FE5A0A3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31" creationId="{F2196072-427A-438B-A2A5-6D187D4B8DD8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34" creationId="{C82F4013-B310-4A8F-ACD1-A2C17B91BE36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37" creationId="{5CD4A459-B513-458E-A8E5-26F26CC73E4B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42" creationId="{45FCB84F-901D-44AA-BAFA-FD2260C2F9A8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43" creationId="{A2D1E70D-31FF-40BE-B44D-5D5090058E8A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45" creationId="{919773C6-03CE-4D39-90C2-AE5AB7C612A9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49" creationId="{A9786F6E-C3BC-4206-89F9-00D14481C109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52" creationId="{B7954C8F-9ED6-49FE-A9F6-271B9F6106BD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53" creationId="{328A49C6-4F70-461B-81D5-1A0420C05A1A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55" creationId="{B59FA49F-4E19-463E-B2FD-70710604B5E1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59" creationId="{B5E5307B-76F5-462F-890B-2002FCA7C331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63" creationId="{1EE678DE-7E6D-4C6A-A874-84A132E34E64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66" creationId="{AF21D498-274B-41E4-B672-329A7B6EEBC2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70" creationId="{352356E5-6BD8-4852-8CCC-F1746568322D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71" creationId="{C45D0739-C491-4A75-8C36-50CC398159C2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74" creationId="{C2B138A0-5C1B-470D-9A5E-81E8183B9662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76" creationId="{A8654FEA-007D-49A2-82F3-F15E73D19F89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78" creationId="{DD39564B-824A-4FE2-B95C-B960F9657A02}"/>
          </ac:picMkLst>
        </pc:picChg>
        <pc:picChg chg="mod">
          <ac:chgData name="이현규" userId="4a50fc40-015d-47b2-baac-03f04e76517d" providerId="ADAL" clId="{CBC85F58-1BD9-4746-8E0B-0C8E1FEB0E7C}" dt="2022-03-24T05:07:32.850" v="5481" actId="1036"/>
          <ac:picMkLst>
            <pc:docMk/>
            <pc:sldMk cId="208806173" sldId="10086"/>
            <ac:picMk id="80" creationId="{6CD67DED-3DBD-4C48-8786-B46B81E4FAA1}"/>
          </ac:picMkLst>
        </pc:pic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24" creationId="{37FEA888-BE36-4C0B-A1BD-01D390697231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29" creationId="{52A04848-0227-4DCD-8597-E320EC2C80B6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35" creationId="{94E056BC-249F-4F1C-B844-70A0E8C40B86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44" creationId="{417949B8-FFD8-4D22-B212-E813420FA963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50" creationId="{05E428C9-56E8-4BF8-A134-2D1B51487D3C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67" creationId="{7C75F48C-B489-4B23-8191-BAA235D4E052}"/>
          </ac:cxnSpMkLst>
        </pc:cxnChg>
        <pc:cxnChg chg="mod">
          <ac:chgData name="이현규" userId="4a50fc40-015d-47b2-baac-03f04e76517d" providerId="ADAL" clId="{CBC85F58-1BD9-4746-8E0B-0C8E1FEB0E7C}" dt="2022-03-24T05:07:32.850" v="5481" actId="1036"/>
          <ac:cxnSpMkLst>
            <pc:docMk/>
            <pc:sldMk cId="208806173" sldId="10086"/>
            <ac:cxnSpMk id="68" creationId="{1A94B0A1-6F80-4CF7-AA86-9EECAF83FDB7}"/>
          </ac:cxnSpMkLst>
        </pc:cxnChg>
      </pc:sldChg>
      <pc:sldChg chg="addSp delSp modSp add mod">
        <pc:chgData name="이현규" userId="4a50fc40-015d-47b2-baac-03f04e76517d" providerId="ADAL" clId="{CBC85F58-1BD9-4746-8E0B-0C8E1FEB0E7C}" dt="2022-03-28T08:55:15.755" v="8906"/>
        <pc:sldMkLst>
          <pc:docMk/>
          <pc:sldMk cId="38608248" sldId="10087"/>
        </pc:sldMkLst>
        <pc:spChg chg="mod">
          <ac:chgData name="이현규" userId="4a50fc40-015d-47b2-baac-03f04e76517d" providerId="ADAL" clId="{CBC85F58-1BD9-4746-8E0B-0C8E1FEB0E7C}" dt="2022-03-21T03:54:56.003" v="725"/>
          <ac:spMkLst>
            <pc:docMk/>
            <pc:sldMk cId="38608248" sldId="10087"/>
            <ac:spMk id="2" creationId="{719AC52E-20C3-41B4-9C1A-8C8A11C8BD9D}"/>
          </ac:spMkLst>
        </pc:spChg>
        <pc:spChg chg="add mod">
          <ac:chgData name="이현규" userId="4a50fc40-015d-47b2-baac-03f04e76517d" providerId="ADAL" clId="{CBC85F58-1BD9-4746-8E0B-0C8E1FEB0E7C}" dt="2022-03-28T08:55:15.755" v="8906"/>
          <ac:spMkLst>
            <pc:docMk/>
            <pc:sldMk cId="38608248" sldId="10087"/>
            <ac:spMk id="5" creationId="{F1CE5932-9CA4-48DA-953D-D44576F1536A}"/>
          </ac:spMkLst>
        </pc:spChg>
        <pc:spChg chg="add mod">
          <ac:chgData name="이현규" userId="4a50fc40-015d-47b2-baac-03f04e76517d" providerId="ADAL" clId="{CBC85F58-1BD9-4746-8E0B-0C8E1FEB0E7C}" dt="2022-03-28T08:54:37.458" v="8895" actId="1076"/>
          <ac:spMkLst>
            <pc:docMk/>
            <pc:sldMk cId="38608248" sldId="10087"/>
            <ac:spMk id="7" creationId="{5D59115F-E29B-4E2F-9234-A4904D219826}"/>
          </ac:spMkLst>
        </pc:spChg>
        <pc:spChg chg="mod">
          <ac:chgData name="이현규" userId="4a50fc40-015d-47b2-baac-03f04e76517d" providerId="ADAL" clId="{CBC85F58-1BD9-4746-8E0B-0C8E1FEB0E7C}" dt="2022-03-22T09:18:55.444" v="1279"/>
          <ac:spMkLst>
            <pc:docMk/>
            <pc:sldMk cId="38608248" sldId="10087"/>
            <ac:spMk id="12" creationId="{34E162E3-5C4B-4EB7-8BD7-0822DB76F5B7}"/>
          </ac:spMkLst>
        </pc:spChg>
        <pc:picChg chg="add del mod">
          <ac:chgData name="이현규" userId="4a50fc40-015d-47b2-baac-03f04e76517d" providerId="ADAL" clId="{CBC85F58-1BD9-4746-8E0B-0C8E1FEB0E7C}" dt="2022-03-28T08:54:58.593" v="8902" actId="478"/>
          <ac:picMkLst>
            <pc:docMk/>
            <pc:sldMk cId="38608248" sldId="10087"/>
            <ac:picMk id="4" creationId="{053A41CF-8FB1-4342-82B8-BEBC05A39DCC}"/>
          </ac:picMkLst>
        </pc:picChg>
      </pc:sldChg>
      <pc:sldChg chg="new del">
        <pc:chgData name="이현규" userId="4a50fc40-015d-47b2-baac-03f04e76517d" providerId="ADAL" clId="{CBC85F58-1BD9-4746-8E0B-0C8E1FEB0E7C}" dt="2022-03-21T03:54:23.757" v="674" actId="47"/>
        <pc:sldMkLst>
          <pc:docMk/>
          <pc:sldMk cId="3129173394" sldId="10087"/>
        </pc:sldMkLst>
      </pc:sldChg>
      <pc:sldChg chg="addSp modSp new add del mod ord">
        <pc:chgData name="이현규" userId="4a50fc40-015d-47b2-baac-03f04e76517d" providerId="ADAL" clId="{CBC85F58-1BD9-4746-8E0B-0C8E1FEB0E7C}" dt="2022-03-25T02:28:27.647" v="6372" actId="47"/>
        <pc:sldMkLst>
          <pc:docMk/>
          <pc:sldMk cId="2588217925" sldId="10088"/>
        </pc:sldMkLst>
        <pc:spChg chg="add mod">
          <ac:chgData name="이현규" userId="4a50fc40-015d-47b2-baac-03f04e76517d" providerId="ADAL" clId="{CBC85F58-1BD9-4746-8E0B-0C8E1FEB0E7C}" dt="2022-03-21T03:58:18.629" v="731"/>
          <ac:spMkLst>
            <pc:docMk/>
            <pc:sldMk cId="2588217925" sldId="10088"/>
            <ac:spMk id="2" creationId="{BC46EA87-BAE1-4288-BA3D-BF0B5660C7A6}"/>
          </ac:spMkLst>
        </pc:spChg>
        <pc:spChg chg="add mod">
          <ac:chgData name="이현규" userId="4a50fc40-015d-47b2-baac-03f04e76517d" providerId="ADAL" clId="{CBC85F58-1BD9-4746-8E0B-0C8E1FEB0E7C}" dt="2022-03-21T03:58:18.629" v="731"/>
          <ac:spMkLst>
            <pc:docMk/>
            <pc:sldMk cId="2588217925" sldId="10088"/>
            <ac:spMk id="3" creationId="{1BF7FE6A-7773-4023-A3CC-0CDE201217EE}"/>
          </ac:spMkLst>
        </pc:spChg>
        <pc:spChg chg="add mod">
          <ac:chgData name="이현규" userId="4a50fc40-015d-47b2-baac-03f04e76517d" providerId="ADAL" clId="{CBC85F58-1BD9-4746-8E0B-0C8E1FEB0E7C}" dt="2022-03-21T04:27:33.618" v="752" actId="6549"/>
          <ac:spMkLst>
            <pc:docMk/>
            <pc:sldMk cId="2588217925" sldId="10088"/>
            <ac:spMk id="4" creationId="{B818FA60-62D8-4CD9-8F9D-BF8B5CA15299}"/>
          </ac:spMkLst>
        </pc:spChg>
        <pc:spChg chg="add mod">
          <ac:chgData name="이현규" userId="4a50fc40-015d-47b2-baac-03f04e76517d" providerId="ADAL" clId="{CBC85F58-1BD9-4746-8E0B-0C8E1FEB0E7C}" dt="2022-03-21T04:28:56.743" v="908" actId="20577"/>
          <ac:spMkLst>
            <pc:docMk/>
            <pc:sldMk cId="2588217925" sldId="10088"/>
            <ac:spMk id="5" creationId="{ADA6FC1B-AADA-47BB-8B6D-151F7C982ADF}"/>
          </ac:spMkLst>
        </pc:spChg>
        <pc:spChg chg="add mod">
          <ac:chgData name="이현규" userId="4a50fc40-015d-47b2-baac-03f04e76517d" providerId="ADAL" clId="{CBC85F58-1BD9-4746-8E0B-0C8E1FEB0E7C}" dt="2022-03-21T03:58:23.175" v="732"/>
          <ac:spMkLst>
            <pc:docMk/>
            <pc:sldMk cId="2588217925" sldId="10088"/>
            <ac:spMk id="6" creationId="{A4C81130-3913-443A-9415-987EF9C307FE}"/>
          </ac:spMkLst>
        </pc:spChg>
        <pc:spChg chg="add mod">
          <ac:chgData name="이현규" userId="4a50fc40-015d-47b2-baac-03f04e76517d" providerId="ADAL" clId="{CBC85F58-1BD9-4746-8E0B-0C8E1FEB0E7C}" dt="2022-03-23T06:01:20.861" v="2812" actId="20577"/>
          <ac:spMkLst>
            <pc:docMk/>
            <pc:sldMk cId="2588217925" sldId="10088"/>
            <ac:spMk id="7" creationId="{4094B782-5AFA-4A6C-982C-DB5C97FF5495}"/>
          </ac:spMkLst>
        </pc:spChg>
        <pc:spChg chg="add mod">
          <ac:chgData name="이현규" userId="4a50fc40-015d-47b2-baac-03f04e76517d" providerId="ADAL" clId="{CBC85F58-1BD9-4746-8E0B-0C8E1FEB0E7C}" dt="2022-03-23T04:51:56.123" v="2728"/>
          <ac:spMkLst>
            <pc:docMk/>
            <pc:sldMk cId="2588217925" sldId="10088"/>
            <ac:spMk id="8" creationId="{5899CF9E-1359-4750-B6D1-FD2AAD401279}"/>
          </ac:spMkLst>
        </pc:spChg>
        <pc:spChg chg="add mod">
          <ac:chgData name="이현규" userId="4a50fc40-015d-47b2-baac-03f04e76517d" providerId="ADAL" clId="{CBC85F58-1BD9-4746-8E0B-0C8E1FEB0E7C}" dt="2022-03-23T06:17:26.777" v="2844" actId="20577"/>
          <ac:spMkLst>
            <pc:docMk/>
            <pc:sldMk cId="2588217925" sldId="10088"/>
            <ac:spMk id="9" creationId="{C8B2E5A8-CF83-4D65-99CF-713533376C41}"/>
          </ac:spMkLst>
        </pc:spChg>
      </pc:sldChg>
      <pc:sldChg chg="addSp delSp modSp add mod ord">
        <pc:chgData name="이현규" userId="4a50fc40-015d-47b2-baac-03f04e76517d" providerId="ADAL" clId="{CBC85F58-1BD9-4746-8E0B-0C8E1FEB0E7C}" dt="2022-03-24T05:08:57.544" v="5584" actId="1076"/>
        <pc:sldMkLst>
          <pc:docMk/>
          <pc:sldMk cId="690852525" sldId="10089"/>
        </pc:sldMkLst>
        <pc:spChg chg="add mod">
          <ac:chgData name="이현규" userId="4a50fc40-015d-47b2-baac-03f04e76517d" providerId="ADAL" clId="{CBC85F58-1BD9-4746-8E0B-0C8E1FEB0E7C}" dt="2022-03-24T05:08:52.362" v="5583" actId="20577"/>
          <ac:spMkLst>
            <pc:docMk/>
            <pc:sldMk cId="690852525" sldId="10089"/>
            <ac:spMk id="7" creationId="{09875908-0CDB-4941-B55B-D008330115B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" creationId="{76E21F03-B8D9-417B-8A78-1690D2367950}"/>
          </ac:spMkLst>
        </pc:spChg>
        <pc:spChg chg="add mod">
          <ac:chgData name="이현규" userId="4a50fc40-015d-47b2-baac-03f04e76517d" providerId="ADAL" clId="{CBC85F58-1BD9-4746-8E0B-0C8E1FEB0E7C}" dt="2022-03-23T07:52:35.262" v="3975"/>
          <ac:spMkLst>
            <pc:docMk/>
            <pc:sldMk cId="690852525" sldId="10089"/>
            <ac:spMk id="8" creationId="{D44AB035-DC34-479A-B118-4D6CE00932F2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8" creationId="{F74ECBB7-8877-400B-9272-046DD2501D32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9" creationId="{F7FFDDE1-685E-4CAF-9E91-CDFFD25D7E60}"/>
          </ac:spMkLst>
        </pc:spChg>
        <pc:spChg chg="mod">
          <ac:chgData name="이현규" userId="4a50fc40-015d-47b2-baac-03f04e76517d" providerId="ADAL" clId="{CBC85F58-1BD9-4746-8E0B-0C8E1FEB0E7C}" dt="2022-03-23T01:12:56.984" v="1393" actId="6549"/>
          <ac:spMkLst>
            <pc:docMk/>
            <pc:sldMk cId="690852525" sldId="10089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13" creationId="{B923983A-1B1E-4EDA-9AB2-2D4A9964E057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14" creationId="{CCF06749-A38E-423C-A779-9AB27D4ADF15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16" creationId="{0FD73A94-6EF9-4C2A-A764-43FDE51F3FCA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18" creationId="{5D0CFFA1-DB0F-44A0-9026-00BA93C27A80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19" creationId="{585CB75E-988B-4646-B298-6B6145C5A44E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20" creationId="{C3C1E254-99E4-4EA3-B475-4278C2BEE1E4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21" creationId="{270B8BF3-B8CE-4E73-8BF3-332FF0AFFF14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22" creationId="{A2E70987-0C53-40BF-A04F-F39413F29077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25" creationId="{8D2DB39A-ACB9-4A47-8BE8-735D59C779C7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27" creationId="{5B263100-F982-4061-B1D7-F3455D70308F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0" creationId="{F80D5EAA-19C2-4DCD-8F71-F656715D408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2" creationId="{B5DA9343-79A2-4824-B054-9C09DC8B5E09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3" creationId="{88318E2C-AB3A-48FD-BC47-7385CE6E70DC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6" creationId="{3B4113BB-2283-4B43-B1AE-75454614CA2E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8" creationId="{3F1589E3-DA77-4D40-859B-BB6C13BCF048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39" creationId="{465FB19D-EF67-49F3-A24E-F99EFDD1821D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40" creationId="{FA7F8455-C334-4D70-BF27-023C673151CC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41" creationId="{2106E128-339F-4C41-B5A5-FD4701BD1222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46" creationId="{0D608748-B4FD-4C53-948C-62D85369EA6E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47" creationId="{039E77E3-10EF-4E8E-A85C-B4E52B1CE91E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48" creationId="{F9319FE7-7275-462D-A632-38FCD6AD21DF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51" creationId="{C12A9809-64BE-4DE9-954A-5A2E3CCC272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54" creationId="{C303EBFE-207F-4496-9C0E-47908821C2E7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56" creationId="{D9C05CD4-75B8-4CC2-A4A6-24D8FE288675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57" creationId="{FFC09B07-D425-4C25-816A-4C593B8CBF8D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58" creationId="{2D2EC047-3A9F-4D76-9D40-CA8D6B988870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0" creationId="{B835F695-CCD7-42FA-9BDC-3E18768BA4E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1" creationId="{9246D796-E3F2-4F34-A9A9-DC372FD3ED2A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2" creationId="{D1AE2268-E01B-4B18-A710-D971567878E6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4" creationId="{8B65E6C8-34E6-4476-A73D-97D5AAFD51A4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5" creationId="{5090178B-85FA-4726-AD0B-D665CE15C50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69" creationId="{07D4CFD8-407A-4D59-A970-644AAD10BA2B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2" creationId="{78B88B4D-2FEF-4340-ABFF-254F6D94B720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3" creationId="{F98FBBAD-9812-4D5F-8FCE-50F0718B01E0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5" creationId="{6743665F-8635-41A0-8CA2-3E05413A8741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7" creationId="{4F2E7921-3FBE-493D-8A7E-F201BBF7A838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79" creationId="{A59BBBAB-2185-4F31-98BF-F31100A35839}"/>
          </ac:spMkLst>
        </pc:spChg>
        <pc:spChg chg="del">
          <ac:chgData name="이현규" userId="4a50fc40-015d-47b2-baac-03f04e76517d" providerId="ADAL" clId="{CBC85F58-1BD9-4746-8E0B-0C8E1FEB0E7C}" dt="2022-03-21T04:33:21.400" v="911" actId="478"/>
          <ac:spMkLst>
            <pc:docMk/>
            <pc:sldMk cId="690852525" sldId="10089"/>
            <ac:spMk id="81" creationId="{26504FAA-F037-4B9C-A7A6-DF94966A6B3E}"/>
          </ac:spMkLst>
        </pc:spChg>
        <pc:graphicFrameChg chg="add mod modGraphic">
          <ac:chgData name="이현규" userId="4a50fc40-015d-47b2-baac-03f04e76517d" providerId="ADAL" clId="{CBC85F58-1BD9-4746-8E0B-0C8E1FEB0E7C}" dt="2022-03-24T05:08:57.544" v="5584" actId="1076"/>
          <ac:graphicFrameMkLst>
            <pc:docMk/>
            <pc:sldMk cId="690852525" sldId="10089"/>
            <ac:graphicFrameMk id="82" creationId="{C41A78CF-0F3A-4526-B858-AD803A1FB99C}"/>
          </ac:graphicFrameMkLst>
        </pc:graphicFrame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15" creationId="{7D766F94-B346-42C1-BDC8-7635A1577353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17" creationId="{80B5ECC4-DE27-425A-8D87-EB9736F15D60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23" creationId="{82E7CFC0-9B7A-4FA9-A4B2-7B19200F8FDA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26" creationId="{AB893DE9-1E50-489F-845B-99BE9C668B54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28" creationId="{C08E4065-F71C-43A0-A1D1-D7935FE5A0A3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31" creationId="{F2196072-427A-438B-A2A5-6D187D4B8DD8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34" creationId="{C82F4013-B310-4A8F-ACD1-A2C17B91BE36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37" creationId="{5CD4A459-B513-458E-A8E5-26F26CC73E4B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42" creationId="{45FCB84F-901D-44AA-BAFA-FD2260C2F9A8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43" creationId="{A2D1E70D-31FF-40BE-B44D-5D5090058E8A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45" creationId="{919773C6-03CE-4D39-90C2-AE5AB7C612A9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49" creationId="{A9786F6E-C3BC-4206-89F9-00D14481C109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52" creationId="{B7954C8F-9ED6-49FE-A9F6-271B9F6106BD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53" creationId="{328A49C6-4F70-461B-81D5-1A0420C05A1A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55" creationId="{B59FA49F-4E19-463E-B2FD-70710604B5E1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59" creationId="{B5E5307B-76F5-462F-890B-2002FCA7C331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63" creationId="{1EE678DE-7E6D-4C6A-A874-84A132E34E64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66" creationId="{AF21D498-274B-41E4-B672-329A7B6EEBC2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70" creationId="{352356E5-6BD8-4852-8CCC-F1746568322D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71" creationId="{C45D0739-C491-4A75-8C36-50CC398159C2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74" creationId="{C2B138A0-5C1B-470D-9A5E-81E8183B9662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76" creationId="{A8654FEA-007D-49A2-82F3-F15E73D19F89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78" creationId="{DD39564B-824A-4FE2-B95C-B960F9657A02}"/>
          </ac:picMkLst>
        </pc:picChg>
        <pc:picChg chg="del">
          <ac:chgData name="이현규" userId="4a50fc40-015d-47b2-baac-03f04e76517d" providerId="ADAL" clId="{CBC85F58-1BD9-4746-8E0B-0C8E1FEB0E7C}" dt="2022-03-21T04:33:21.400" v="911" actId="478"/>
          <ac:picMkLst>
            <pc:docMk/>
            <pc:sldMk cId="690852525" sldId="10089"/>
            <ac:picMk id="80" creationId="{6CD67DED-3DBD-4C48-8786-B46B81E4FAA1}"/>
          </ac:picMkLst>
        </pc:pic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24" creationId="{37FEA888-BE36-4C0B-A1BD-01D390697231}"/>
          </ac:cxnSpMkLst>
        </pc:cxn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29" creationId="{52A04848-0227-4DCD-8597-E320EC2C80B6}"/>
          </ac:cxnSpMkLst>
        </pc:cxn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35" creationId="{94E056BC-249F-4F1C-B844-70A0E8C40B86}"/>
          </ac:cxnSpMkLst>
        </pc:cxn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44" creationId="{417949B8-FFD8-4D22-B212-E813420FA963}"/>
          </ac:cxnSpMkLst>
        </pc:cxn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50" creationId="{05E428C9-56E8-4BF8-A134-2D1B51487D3C}"/>
          </ac:cxnSpMkLst>
        </pc:cxnChg>
        <pc:cxnChg chg="del mod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67" creationId="{7C75F48C-B489-4B23-8191-BAA235D4E052}"/>
          </ac:cxnSpMkLst>
        </pc:cxnChg>
        <pc:cxnChg chg="del">
          <ac:chgData name="이현규" userId="4a50fc40-015d-47b2-baac-03f04e76517d" providerId="ADAL" clId="{CBC85F58-1BD9-4746-8E0B-0C8E1FEB0E7C}" dt="2022-03-21T04:33:21.400" v="911" actId="478"/>
          <ac:cxnSpMkLst>
            <pc:docMk/>
            <pc:sldMk cId="690852525" sldId="10089"/>
            <ac:cxnSpMk id="68" creationId="{1A94B0A1-6F80-4CF7-AA86-9EECAF83FDB7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2T09:26:39.170" v="1374" actId="47"/>
        <pc:sldMkLst>
          <pc:docMk/>
          <pc:sldMk cId="3245343539" sldId="10090"/>
        </pc:sldMkLst>
        <pc:spChg chg="mod">
          <ac:chgData name="이현규" userId="4a50fc40-015d-47b2-baac-03f04e76517d" providerId="ADAL" clId="{CBC85F58-1BD9-4746-8E0B-0C8E1FEB0E7C}" dt="2022-03-22T09:26:21.905" v="1373"/>
          <ac:spMkLst>
            <pc:docMk/>
            <pc:sldMk cId="3245343539" sldId="10090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1T04:34:04.781" v="916"/>
          <ac:spMkLst>
            <pc:docMk/>
            <pc:sldMk cId="3245343539" sldId="10090"/>
            <ac:spMk id="12" creationId="{34E162E3-5C4B-4EB7-8BD7-0822DB76F5B7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15" creationId="{0583F896-2082-4036-8163-A8CC6C0C3FD8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16" creationId="{770B0BBA-31EC-4931-B540-9A0C6613C551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19" creationId="{3F4D6F51-949E-486B-B8A7-B494F72D228F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20" creationId="{42ED2B43-7303-4310-BAB8-4096CD3BA080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22" creationId="{9F1318A6-7555-4216-97CE-CBA33193DBA4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24" creationId="{D64D151D-69D6-49CD-BC14-F6C2D7596EF1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25" creationId="{C58C9AB8-C79F-466B-BA89-03259AB0CB50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26" creationId="{1CAB22A7-2D8F-4ACB-AE25-47B04B5F701B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27" creationId="{3D6B744C-D201-4014-9FBD-55390047059C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28" creationId="{FB202474-2BB4-4B68-AD74-30211F4A4EA3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29" creationId="{ABFBBE0D-F282-4F32-A3C9-CC01AF219F55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30" creationId="{15FE0C54-FFD1-4AFE-A1D0-50D0D875F7BF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32" creationId="{7180779A-54BF-4763-96A8-91B0B1055E3F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35" creationId="{EA347C08-7C86-4ACF-9865-A789154B53CA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39" creationId="{4063A08F-B2D6-45DE-90D8-245A1D7A114C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41" creationId="{4A92678F-21D4-4716-9AA4-7ADA3FE99EBC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42" creationId="{B233BA78-7130-41E3-A60C-3174CA0B8C90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44" creationId="{0F976057-4D60-47F3-9D02-2E83711CB543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46" creationId="{5C3034C8-0EFE-4B65-B037-D41FDB078CCB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48" creationId="{DB219519-DDB1-4929-A7BC-3C187E39A15B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50" creationId="{A2FCF287-FAEE-4733-8405-3FBB09342FC7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51" creationId="{98497C27-4475-4C9E-80F6-A241D79B804D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52" creationId="{E90CD10D-E331-402E-9CEF-CE7B91C4886C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53" creationId="{350DDA01-5B31-40DC-AF4A-9FD1A18723D3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55" creationId="{0C7417F4-3C3F-4BDE-A001-B5F28AC33EED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57" creationId="{F2477703-466C-4507-A66B-6419AFEE8C25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60" creationId="{2EEEAA57-599A-49EE-BFE6-20619BE71D1E}"/>
          </ac:spMkLst>
        </pc:spChg>
        <pc:spChg chg="mod">
          <ac:chgData name="이현규" userId="4a50fc40-015d-47b2-baac-03f04e76517d" providerId="ADAL" clId="{CBC85F58-1BD9-4746-8E0B-0C8E1FEB0E7C}" dt="2022-03-21T04:34:09.960" v="917"/>
          <ac:spMkLst>
            <pc:docMk/>
            <pc:sldMk cId="3245343539" sldId="10090"/>
            <ac:spMk id="64" creationId="{1BCF7165-94D3-479B-880D-BC6F41E5D6EB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67" creationId="{D3912827-8B8E-4366-990C-1F8AFABAB648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69" creationId="{15FD69CD-FFCC-44AC-A505-D37879C9EE8F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71" creationId="{BF95AA73-60DA-42C4-8D11-2F65842CAABC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73" creationId="{31EFE993-6F4F-4F4A-9F00-40413B9C7286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74" creationId="{A48782B6-ACFE-4155-92F6-CD4E88FF9348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77" creationId="{186F3DF9-3A1B-4C16-9E62-13AB457C5175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79" creationId="{7817C99B-5B90-4D13-A83A-869F391FD71D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80" creationId="{E82F8FD4-FD8A-4438-A6B9-19B4A920BE9A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81" creationId="{231D4723-37E1-4A01-A1CD-C6433FBD9F9A}"/>
          </ac:spMkLst>
        </pc:spChg>
        <pc:spChg chg="add mod">
          <ac:chgData name="이현규" userId="4a50fc40-015d-47b2-baac-03f04e76517d" providerId="ADAL" clId="{CBC85F58-1BD9-4746-8E0B-0C8E1FEB0E7C}" dt="2022-03-21T04:34:13.042" v="918" actId="1076"/>
          <ac:spMkLst>
            <pc:docMk/>
            <pc:sldMk cId="3245343539" sldId="10090"/>
            <ac:spMk id="83" creationId="{7C3611C7-8E50-481F-963B-E1812B538856}"/>
          </ac:spMkLst>
        </pc:spChg>
        <pc:grpChg chg="add mod">
          <ac:chgData name="이현규" userId="4a50fc40-015d-47b2-baac-03f04e76517d" providerId="ADAL" clId="{CBC85F58-1BD9-4746-8E0B-0C8E1FEB0E7C}" dt="2022-03-21T04:34:13.042" v="918" actId="1076"/>
          <ac:grpSpMkLst>
            <pc:docMk/>
            <pc:sldMk cId="3245343539" sldId="10090"/>
            <ac:grpSpMk id="7" creationId="{22179EA1-A186-40B8-A922-1CCD0FE24AE8}"/>
          </ac:grpSpMkLst>
        </pc:grpChg>
        <pc:grpChg chg="mod">
          <ac:chgData name="이현규" userId="4a50fc40-015d-47b2-baac-03f04e76517d" providerId="ADAL" clId="{CBC85F58-1BD9-4746-8E0B-0C8E1FEB0E7C}" dt="2022-03-21T04:34:09.960" v="917"/>
          <ac:grpSpMkLst>
            <pc:docMk/>
            <pc:sldMk cId="3245343539" sldId="10090"/>
            <ac:grpSpMk id="13" creationId="{9A045D11-6596-4582-BB69-CEF8F9C2AF8E}"/>
          </ac:grpSpMkLst>
        </pc:grpChg>
        <pc:grpChg chg="add mod">
          <ac:chgData name="이현규" userId="4a50fc40-015d-47b2-baac-03f04e76517d" providerId="ADAL" clId="{CBC85F58-1BD9-4746-8E0B-0C8E1FEB0E7C}" dt="2022-03-21T04:34:13.042" v="918" actId="1076"/>
          <ac:grpSpMkLst>
            <pc:docMk/>
            <pc:sldMk cId="3245343539" sldId="10090"/>
            <ac:grpSpMk id="17" creationId="{F2F3F819-1DF4-470C-8079-CD479F68B832}"/>
          </ac:grpSpMkLst>
        </pc:grpChg>
        <pc:grpChg chg="add mod">
          <ac:chgData name="이현규" userId="4a50fc40-015d-47b2-baac-03f04e76517d" providerId="ADAL" clId="{CBC85F58-1BD9-4746-8E0B-0C8E1FEB0E7C}" dt="2022-03-21T04:34:13.042" v="918" actId="1076"/>
          <ac:grpSpMkLst>
            <pc:docMk/>
            <pc:sldMk cId="3245343539" sldId="10090"/>
            <ac:grpSpMk id="38" creationId="{18931F14-9CE5-45A6-BD6A-97C2959862CA}"/>
          </ac:grpSpMkLst>
        </pc:grpChg>
        <pc:grpChg chg="add mod">
          <ac:chgData name="이현규" userId="4a50fc40-015d-47b2-baac-03f04e76517d" providerId="ADAL" clId="{CBC85F58-1BD9-4746-8E0B-0C8E1FEB0E7C}" dt="2022-03-21T04:34:13.042" v="918" actId="1076"/>
          <ac:grpSpMkLst>
            <pc:docMk/>
            <pc:sldMk cId="3245343539" sldId="10090"/>
            <ac:grpSpMk id="47" creationId="{E054C438-D295-4064-B8A1-EDB4043E8A40}"/>
          </ac:grpSpMkLst>
        </pc:grpChg>
        <pc:grpChg chg="add mod">
          <ac:chgData name="이현규" userId="4a50fc40-015d-47b2-baac-03f04e76517d" providerId="ADAL" clId="{CBC85F58-1BD9-4746-8E0B-0C8E1FEB0E7C}" dt="2022-03-21T04:34:13.042" v="918" actId="1076"/>
          <ac:grpSpMkLst>
            <pc:docMk/>
            <pc:sldMk cId="3245343539" sldId="10090"/>
            <ac:grpSpMk id="62" creationId="{F484273C-345C-49F5-B8DC-BCFE87513009}"/>
          </ac:grpSpMkLst>
        </pc:grpChg>
        <pc:graphicFrameChg chg="del">
          <ac:chgData name="이현규" userId="4a50fc40-015d-47b2-baac-03f04e76517d" providerId="ADAL" clId="{CBC85F58-1BD9-4746-8E0B-0C8E1FEB0E7C}" dt="2022-03-21T04:33:39.396" v="915" actId="478"/>
          <ac:graphicFrameMkLst>
            <pc:docMk/>
            <pc:sldMk cId="3245343539" sldId="10090"/>
            <ac:graphicFrameMk id="82" creationId="{C41A78CF-0F3A-4526-B858-AD803A1FB99C}"/>
          </ac:graphicFrameMkLst>
        </pc:graphicFrame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8" creationId="{948DD81B-0D95-407B-AB19-F813AF7729F5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9" creationId="{1E7D4892-8F80-4375-A305-B249D12E753D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14" creationId="{B3A1753D-C216-4B8A-9DA4-A287ED491AAC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18" creationId="{C7EF5960-8113-484B-B496-821318E7910A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21" creationId="{A06267E2-3F78-4D7B-BE04-41961D0F7C0F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23" creationId="{1D0A6A9C-A42B-4582-ABCC-147F24EFBF3B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31" creationId="{F60D03CA-08E8-4598-A429-D0FF1DB5C279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34" creationId="{4D91720B-6ECB-4395-9FD1-A95CACC0DEBB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37" creationId="{8E53F122-FC50-4A8E-AE4F-B2EDC545C095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40" creationId="{3171535C-BB77-4E76-846F-2D3C3E684654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49" creationId="{F5D5258B-2F65-4764-82F1-015B259C28F1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54" creationId="{D8EC799B-30A5-4415-8366-9FEDBAE01754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56" creationId="{4B624E44-CE21-42E2-9FB9-B82F31F247AE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58" creationId="{E6FB8250-7DF9-43BF-ACAB-2541A3E56CED}"/>
          </ac:picMkLst>
        </pc:picChg>
        <pc:picChg chg="mod">
          <ac:chgData name="이현규" userId="4a50fc40-015d-47b2-baac-03f04e76517d" providerId="ADAL" clId="{CBC85F58-1BD9-4746-8E0B-0C8E1FEB0E7C}" dt="2022-03-21T04:34:09.960" v="917"/>
          <ac:picMkLst>
            <pc:docMk/>
            <pc:sldMk cId="3245343539" sldId="10090"/>
            <ac:picMk id="63" creationId="{9F94E529-B041-4AE9-95DA-6A2ECA2A49FD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65" creationId="{F429EA5E-0565-4AE5-90AB-D40C22F8C879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68" creationId="{B2DC6A94-E257-4908-8600-5B7CAE59A03D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70" creationId="{BE1AE273-3852-4468-BBCF-EA40BAAB53F3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72" creationId="{FBAEC16F-43E4-4453-93CE-3EE62E2C9975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75" creationId="{77ACB540-D8B8-4513-BD2A-EC760FBB06CE}"/>
          </ac:picMkLst>
        </pc:picChg>
        <pc:picChg chg="add mod">
          <ac:chgData name="이현규" userId="4a50fc40-015d-47b2-baac-03f04e76517d" providerId="ADAL" clId="{CBC85F58-1BD9-4746-8E0B-0C8E1FEB0E7C}" dt="2022-03-21T04:34:13.042" v="918" actId="1076"/>
          <ac:picMkLst>
            <pc:docMk/>
            <pc:sldMk cId="3245343539" sldId="10090"/>
            <ac:picMk id="76" creationId="{FB7E7A1A-1949-4347-8107-E635679E029D}"/>
          </ac:picMkLst>
        </pc:pic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33" creationId="{75B973DB-8F95-4A24-8C67-A0CC9540686E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36" creationId="{2E59F2B9-F976-4FC1-A724-118CC1074E29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43" creationId="{A80B7904-7BE4-4747-AD81-427A10167F74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45" creationId="{4184A935-811C-45D2-838A-B88B53B340EE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59" creationId="{77F2C102-744C-49E9-A124-0E4D3D503B9B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61" creationId="{2E053CA0-6C4D-4C64-82BF-C066F9A69552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66" creationId="{AE79E4C4-FB32-4694-85A0-BAFD555C88E8}"/>
          </ac:cxnSpMkLst>
        </pc:cxnChg>
        <pc:cxnChg chg="add mod">
          <ac:chgData name="이현규" userId="4a50fc40-015d-47b2-baac-03f04e76517d" providerId="ADAL" clId="{CBC85F58-1BD9-4746-8E0B-0C8E1FEB0E7C}" dt="2022-03-21T04:34:13.042" v="918" actId="1076"/>
          <ac:cxnSpMkLst>
            <pc:docMk/>
            <pc:sldMk cId="3245343539" sldId="10090"/>
            <ac:cxnSpMk id="78" creationId="{1B534CE0-13B2-4CC1-95DD-0B743219C4A0}"/>
          </ac:cxnSpMkLst>
        </pc:cxnChg>
      </pc:sldChg>
      <pc:sldChg chg="addSp delSp modSp add mod">
        <pc:chgData name="이현규" userId="4a50fc40-015d-47b2-baac-03f04e76517d" providerId="ADAL" clId="{CBC85F58-1BD9-4746-8E0B-0C8E1FEB0E7C}" dt="2022-03-28T02:19:15.736" v="8528" actId="1038"/>
        <pc:sldMkLst>
          <pc:docMk/>
          <pc:sldMk cId="3196126871" sldId="10091"/>
        </pc:sldMkLst>
        <pc:spChg chg="mod">
          <ac:chgData name="이현규" userId="4a50fc40-015d-47b2-baac-03f04e76517d" providerId="ADAL" clId="{CBC85F58-1BD9-4746-8E0B-0C8E1FEB0E7C}" dt="2022-03-21T04:46:24.863" v="958" actId="6549"/>
          <ac:spMkLst>
            <pc:docMk/>
            <pc:sldMk cId="3196126871" sldId="10091"/>
            <ac:spMk id="4" creationId="{B818FA60-62D8-4CD9-8F9D-BF8B5CA15299}"/>
          </ac:spMkLst>
        </pc:spChg>
        <pc:spChg chg="del">
          <ac:chgData name="이현규" userId="4a50fc40-015d-47b2-baac-03f04e76517d" providerId="ADAL" clId="{CBC85F58-1BD9-4746-8E0B-0C8E1FEB0E7C}" dt="2022-03-21T04:46:27.467" v="959" actId="478"/>
          <ac:spMkLst>
            <pc:docMk/>
            <pc:sldMk cId="3196126871" sldId="10091"/>
            <ac:spMk id="5" creationId="{ADA6FC1B-AADA-47BB-8B6D-151F7C982ADF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" creationId="{46A19C08-1CD7-4021-A3F2-C4A673A3760C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" creationId="{C192F051-B3C2-4300-829A-B2D7FAE1899B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1" creationId="{89ED6749-7F09-4406-93C8-667B320EF061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2" creationId="{56F1F0AA-0C7C-400A-83E2-D18614ABACFA}"/>
          </ac:spMkLst>
        </pc:spChg>
        <pc:spChg chg="add mod">
          <ac:chgData name="이현규" userId="4a50fc40-015d-47b2-baac-03f04e76517d" providerId="ADAL" clId="{CBC85F58-1BD9-4746-8E0B-0C8E1FEB0E7C}" dt="2022-03-25T07:53:12.409" v="8409" actId="208"/>
          <ac:spMkLst>
            <pc:docMk/>
            <pc:sldMk cId="3196126871" sldId="10091"/>
            <ac:spMk id="13" creationId="{B70E3ED5-4998-4D66-A457-0E384E29136A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4" creationId="{169E9FA7-CBC2-4B4B-B170-AD93DEF59F3E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5" creationId="{A3717CBA-174D-40BA-BB26-1A8BAD41D200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6" creationId="{81FEED82-130D-4D18-AAE4-E2580EE3E18B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7" creationId="{6FB82164-4628-4A42-A0AE-A963DD8FA23F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9" creationId="{30EB9E09-9813-44E0-8C6E-FC6F664064D2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22" creationId="{C41488FC-7EC4-4FB5-A5B9-E8CD51C614FE}"/>
          </ac:spMkLst>
        </pc:spChg>
        <pc:spChg chg="add mod">
          <ac:chgData name="이현규" userId="4a50fc40-015d-47b2-baac-03f04e76517d" providerId="ADAL" clId="{CBC85F58-1BD9-4746-8E0B-0C8E1FEB0E7C}" dt="2022-03-28T02:19:15.736" v="8528" actId="1038"/>
          <ac:spMkLst>
            <pc:docMk/>
            <pc:sldMk cId="3196126871" sldId="10091"/>
            <ac:spMk id="23" creationId="{0BA96506-F017-4E8B-9B1F-77BC2B78FF06}"/>
          </ac:spMkLst>
        </pc:spChg>
        <pc:spChg chg="add mod">
          <ac:chgData name="이현규" userId="4a50fc40-015d-47b2-baac-03f04e76517d" providerId="ADAL" clId="{CBC85F58-1BD9-4746-8E0B-0C8E1FEB0E7C}" dt="2022-03-28T02:17:59.881" v="8506" actId="404"/>
          <ac:spMkLst>
            <pc:docMk/>
            <pc:sldMk cId="3196126871" sldId="10091"/>
            <ac:spMk id="24" creationId="{A0114CC5-768C-410A-856E-EFF46AE9B271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25" creationId="{CB721450-B4B4-4106-BFDF-B5E85E21881C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26" creationId="{0ACD3940-89D3-4B0D-9AC6-AF66D1193BA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28" creationId="{F44BBE3F-3ACD-445F-BAE5-8FD71781F3C7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29" creationId="{D7E7C805-DA00-456B-A621-769A3383C61E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33" creationId="{20B0B9EC-121C-44C9-8FFC-F85E33B5C04F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34" creationId="{ADCED0D0-F047-486B-8E65-4AD45AA9A3DD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38" creationId="{8B472B83-58E0-4E6F-BAD9-0E8582D1A6E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39" creationId="{82920E3B-D5D1-44A2-AA54-89B34E0B9124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2" creationId="{F164020F-2C9A-4495-90DA-97926507B6BA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4" creationId="{4EAE1033-A768-4A18-B9BF-017AD069064C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5" creationId="{5D6631E7-92B4-48CE-973A-6F767392AD3B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6" creationId="{1B391BA4-F2FF-4275-AD99-351C953DDDD7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7" creationId="{F6587A17-7977-4B2B-8D44-5937B499F768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8" creationId="{9A1072F4-F390-4631-94CD-B22AF66E855D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49" creationId="{5674BFB3-F26D-4D3A-B998-58FCCB3CB799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0" creationId="{07834920-0B3E-4496-B6F7-B682BE40FB08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1" creationId="{180191FE-DF5C-4282-8FE5-C31CAFE723B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2" creationId="{C7FEA169-D955-40DA-96D2-2CD1C1083E19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4" creationId="{03749FEB-AE44-4458-A18E-DFF3FABF53D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6" creationId="{9612F0DA-2ED8-4C3E-95F3-4C5204BF6EC8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7" creationId="{5A46579C-B60A-4921-963E-A56615EED206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8" creationId="{AA421D7B-FE5F-42D0-9733-30033C6CAE61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59" creationId="{F6F71559-09C7-48A3-98B0-D4BA3053E5FF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0" creationId="{BBAD92A8-1BD8-432A-AB5E-E9DDFF69372B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1" creationId="{BF548E5B-51F2-4150-9FEC-56B2A51D042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2" creationId="{216A8E54-8461-41C8-9D08-5F5A13554E99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3" creationId="{EAB87B82-AD7B-4B7C-8279-F58FDCE23A81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4" creationId="{AEBA14FC-097C-44E2-B4C0-933275FA718D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5" creationId="{9D3FB24D-D1D1-4784-BBEB-95D67226E79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6" creationId="{16D09C5E-20D5-4E9A-BCB5-A7E17CF64254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7" creationId="{E8E440F0-7FD1-45F5-AF03-EB06D5B5ADC3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8" creationId="{71594DEC-BFD4-4395-B047-0CAE1A60F8E9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69" creationId="{863BBF22-22DF-4C89-A349-AF249E4FCF69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0" creationId="{2E92BE71-9908-44BE-8F1E-9F58BB7C8A8B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1" creationId="{D195093F-129C-4F0B-AAA3-4A15858D45C2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2" creationId="{3DA77F1C-1736-4FAA-B930-23718A82373B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3" creationId="{650E1A5C-72DC-46DA-80C6-ED3E9F0921D6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4" creationId="{2161747B-BB0D-4225-9A6B-127701955AF4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5" creationId="{AD48FA10-F457-4093-9DA1-7E6349DECCAA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6" creationId="{01B0185B-49F8-4259-8CA4-12CC5FDC835A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7" creationId="{19F83375-9F67-41B7-B38C-7BB8B9205356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8" creationId="{66D33D1F-6922-4395-BE9F-B8BC7977FDC7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79" creationId="{D9FCDC98-9A3B-45BF-972A-61E2DA12C817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0" creationId="{E15EF5B7-91BA-4367-AC5E-3AC5ADCC48DD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1" creationId="{40F255C4-CA06-4C7B-96E9-C7FF64919025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2" creationId="{8EDDE475-394F-4F8C-AE76-8F4E0C7EE8AD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3" creationId="{FBB63797-5D9B-41FC-8A9D-BF12578E8C31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4" creationId="{CAC006FB-68C4-44AC-855B-3B47A8436B7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5" creationId="{CFAEE5AD-2B7C-494A-AEA4-D4B38D0CFF4C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6" creationId="{9EA6BDBB-A4C6-4F79-B8A9-CEA2334EC497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7" creationId="{E3A91369-6445-4347-88B6-83C82BA7B848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8" creationId="{5BCF62D7-043C-4776-A376-5DBB7159098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89" creationId="{21C44F36-BBCB-42DF-AB83-3FF71011EA30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0" creationId="{6B81F9D5-CCC7-403F-A5E1-321B8BBF79CA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1" creationId="{77DD3C73-6D17-4E6E-82FC-2939CAE93B73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2" creationId="{2FF95838-4892-41CE-9F67-816C1422CADF}"/>
          </ac:spMkLst>
        </pc:spChg>
        <pc:spChg chg="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3" creationId="{A23540FB-A42F-4AE3-8DA6-D11BE7F6F812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94" creationId="{87EE9225-03F1-45A1-AE06-6AAA7E184329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05" creationId="{05903CA6-CFA9-484C-AD4C-DAEE45F9F8FE}"/>
          </ac:spMkLst>
        </pc:spChg>
        <pc:spChg chg="add mod">
          <ac:chgData name="이현규" userId="4a50fc40-015d-47b2-baac-03f04e76517d" providerId="ADAL" clId="{CBC85F58-1BD9-4746-8E0B-0C8E1FEB0E7C}" dt="2022-03-24T07:55:11.126" v="6366" actId="1036"/>
          <ac:spMkLst>
            <pc:docMk/>
            <pc:sldMk cId="3196126871" sldId="10091"/>
            <ac:spMk id="106" creationId="{AFACDC39-4FB7-46D1-972A-10F94D8A30EC}"/>
          </ac:spMkLst>
        </pc:spChg>
        <pc:spChg chg="add del mod">
          <ac:chgData name="이현규" userId="4a50fc40-015d-47b2-baac-03f04e76517d" providerId="ADAL" clId="{CBC85F58-1BD9-4746-8E0B-0C8E1FEB0E7C}" dt="2022-03-24T07:58:03.694" v="6369" actId="478"/>
          <ac:spMkLst>
            <pc:docMk/>
            <pc:sldMk cId="3196126871" sldId="10091"/>
            <ac:spMk id="110" creationId="{B344A2DF-53D0-4B54-9E9B-5E565D8BEA53}"/>
          </ac:spMkLst>
        </pc:spChg>
        <pc:spChg chg="add mod">
          <ac:chgData name="이현규" userId="4a50fc40-015d-47b2-baac-03f04e76517d" providerId="ADAL" clId="{CBC85F58-1BD9-4746-8E0B-0C8E1FEB0E7C}" dt="2022-03-23T07:23:11.160" v="3862"/>
          <ac:spMkLst>
            <pc:docMk/>
            <pc:sldMk cId="3196126871" sldId="10091"/>
            <ac:spMk id="111" creationId="{E2ECF20D-3919-432F-8CF6-0D9B506DF33D}"/>
          </ac:spMkLst>
        </pc:spChg>
        <pc:spChg chg="add mod">
          <ac:chgData name="이현규" userId="4a50fc40-015d-47b2-baac-03f04e76517d" providerId="ADAL" clId="{CBC85F58-1BD9-4746-8E0B-0C8E1FEB0E7C}" dt="2022-03-25T06:51:53.740" v="8408"/>
          <ac:spMkLst>
            <pc:docMk/>
            <pc:sldMk cId="3196126871" sldId="10091"/>
            <ac:spMk id="112" creationId="{E1684521-5C19-4D01-9C36-B4550D844C59}"/>
          </ac:spMkLst>
        </pc:spChg>
        <pc:spChg chg="add mod">
          <ac:chgData name="이현규" userId="4a50fc40-015d-47b2-baac-03f04e76517d" providerId="ADAL" clId="{CBC85F58-1BD9-4746-8E0B-0C8E1FEB0E7C}" dt="2022-03-24T06:48:56.136" v="6298" actId="20577"/>
          <ac:spMkLst>
            <pc:docMk/>
            <pc:sldMk cId="3196126871" sldId="10091"/>
            <ac:spMk id="115" creationId="{7AD574D5-5896-41AD-950E-042F8117DF96}"/>
          </ac:spMkLst>
        </pc:s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7" creationId="{3F772CF4-148A-4733-8F51-19EA54D55789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27" creationId="{109C6874-E7DC-4C61-A692-9C3543365590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32" creationId="{B24EE8B5-9850-458D-9855-B5BCDCA09D6D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37" creationId="{DDADD9B2-DEBB-4326-A3BD-63564C0FE50F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43" creationId="{986F8686-D537-44FD-9A33-7704167656D4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53" creationId="{8AA3C584-9750-4638-A69C-AA599BCFE8F4}"/>
          </ac:grpSpMkLst>
        </pc:grpChg>
        <pc:grpChg chg="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55" creationId="{CB329C4A-241F-4DE4-B3C3-F2BE3C418260}"/>
          </ac:grpSpMkLst>
        </pc:grpChg>
        <pc:grpChg chg="add mod">
          <ac:chgData name="이현규" userId="4a50fc40-015d-47b2-baac-03f04e76517d" providerId="ADAL" clId="{CBC85F58-1BD9-4746-8E0B-0C8E1FEB0E7C}" dt="2022-03-24T07:55:11.126" v="6366" actId="1036"/>
          <ac:grpSpMkLst>
            <pc:docMk/>
            <pc:sldMk cId="3196126871" sldId="10091"/>
            <ac:grpSpMk id="95" creationId="{CE833D5C-80E0-42C6-9D68-7E4C82D41973}"/>
          </ac:grpSpMkLst>
        </pc:grpChg>
        <pc:graphicFrameChg chg="add mod modGraphic">
          <ac:chgData name="이현규" userId="4a50fc40-015d-47b2-baac-03f04e76517d" providerId="ADAL" clId="{CBC85F58-1BD9-4746-8E0B-0C8E1FEB0E7C}" dt="2022-03-24T06:49:34.112" v="6325" actId="113"/>
          <ac:graphicFrameMkLst>
            <pc:docMk/>
            <pc:sldMk cId="3196126871" sldId="10091"/>
            <ac:graphicFrameMk id="21" creationId="{F28B6BA0-0723-49C8-A43E-1E05969F5711}"/>
          </ac:graphicFrameMkLst>
        </pc:graphicFrameChg>
        <pc:picChg chg="add 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" creationId="{E45DB756-8E65-4DDA-A7DE-709DDAE786BF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96" creationId="{6F7ABEFF-8614-4F62-BD9E-70C8686B2D59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97" creationId="{3D98691B-573F-49B3-8280-2F2C7B77C612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98" creationId="{1ADA44F4-1EBB-4C17-960A-28DF1D29957E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99" creationId="{7AEFBACF-1D5E-41C3-8BDA-0CBE57B89509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0" creationId="{DB76E50D-4D1B-42AB-8EA5-B766BB14C4E0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1" creationId="{5E9FF93C-FD68-49DE-8C2D-9177D9C49E77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2" creationId="{D24D3F0C-0DC1-4BC3-B0B4-681270194DD9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3" creationId="{4C376277-4F58-4181-9644-83D8DB355D4D}"/>
          </ac:picMkLst>
        </pc:picChg>
        <pc:picChg chg="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4" creationId="{11DB531D-68AE-4824-BF3A-439B8466FE16}"/>
          </ac:picMkLst>
        </pc:picChg>
        <pc:picChg chg="add mod">
          <ac:chgData name="이현규" userId="4a50fc40-015d-47b2-baac-03f04e76517d" providerId="ADAL" clId="{CBC85F58-1BD9-4746-8E0B-0C8E1FEB0E7C}" dt="2022-03-24T07:55:11.126" v="6366" actId="1036"/>
          <ac:picMkLst>
            <pc:docMk/>
            <pc:sldMk cId="3196126871" sldId="10091"/>
            <ac:picMk id="107" creationId="{3D325180-D44C-47B7-8E43-CA0253C573CA}"/>
          </ac:picMkLst>
        </pc:picChg>
        <pc:cxnChg chg="add 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18" creationId="{380A3DA4-25A6-43AD-85B8-9E2B44E91148}"/>
          </ac:cxnSpMkLst>
        </pc:cxnChg>
        <pc:cxnChg chg="add 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20" creationId="{CF304C39-EA00-466B-987F-D10D958E95E4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30" creationId="{84B6959C-DC87-4D6C-874F-2519FE0E819D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31" creationId="{E61C7BD5-EA81-4B86-A462-6D09F2EBD570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35" creationId="{C92903E1-C6EE-4E61-B72C-32B9FF8C3D34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36" creationId="{D7CC8256-2FD8-47E0-9FD9-A88DC1841CB2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40" creationId="{281A1C5E-18F3-415C-946D-F30AAB3AAB92}"/>
          </ac:cxnSpMkLst>
        </pc:cxnChg>
        <pc:cxnChg chg="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41" creationId="{E4B71404-22F3-4F54-A3CA-81CE65BE5FFC}"/>
          </ac:cxnSpMkLst>
        </pc:cxnChg>
        <pc:cxnChg chg="add 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108" creationId="{105225AD-D005-4F5C-9427-5648CE06F6C6}"/>
          </ac:cxnSpMkLst>
        </pc:cxnChg>
        <pc:cxnChg chg="add mod">
          <ac:chgData name="이현규" userId="4a50fc40-015d-47b2-baac-03f04e76517d" providerId="ADAL" clId="{CBC85F58-1BD9-4746-8E0B-0C8E1FEB0E7C}" dt="2022-03-24T07:55:11.126" v="6366" actId="1036"/>
          <ac:cxnSpMkLst>
            <pc:docMk/>
            <pc:sldMk cId="3196126871" sldId="10091"/>
            <ac:cxnSpMk id="109" creationId="{2E21BE8D-2CA2-4440-ABBF-A52AB9A2708D}"/>
          </ac:cxnSpMkLst>
        </pc:cxnChg>
      </pc:sldChg>
      <pc:sldChg chg="addSp delSp modSp add mod ord">
        <pc:chgData name="이현규" userId="4a50fc40-015d-47b2-baac-03f04e76517d" providerId="ADAL" clId="{CBC85F58-1BD9-4746-8E0B-0C8E1FEB0E7C}" dt="2022-03-24T05:12:21.744" v="5586" actId="22"/>
        <pc:sldMkLst>
          <pc:docMk/>
          <pc:sldMk cId="2872118279" sldId="10092"/>
        </pc:sldMkLst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" creationId="{76E21F03-B8D9-417B-8A78-1690D236795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8" creationId="{F74ECBB7-8877-400B-9272-046DD2501D32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9" creationId="{F7FFDDE1-685E-4CAF-9E91-CDFFD25D7E6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13" creationId="{B923983A-1B1E-4EDA-9AB2-2D4A9964E057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14" creationId="{CCF06749-A38E-423C-A779-9AB27D4ADF15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16" creationId="{0FD73A94-6EF9-4C2A-A764-43FDE51F3FCA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18" creationId="{5D0CFFA1-DB0F-44A0-9026-00BA93C27A8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19" creationId="{585CB75E-988B-4646-B298-6B6145C5A44E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20" creationId="{C3C1E254-99E4-4EA3-B475-4278C2BEE1E4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21" creationId="{270B8BF3-B8CE-4E73-8BF3-332FF0AFFF14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22" creationId="{A2E70987-0C53-40BF-A04F-F39413F29077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25" creationId="{8D2DB39A-ACB9-4A47-8BE8-735D59C779C7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27" creationId="{5B263100-F982-4061-B1D7-F3455D70308F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0" creationId="{F80D5EAA-19C2-4DCD-8F71-F656715D4081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2" creationId="{B5DA9343-79A2-4824-B054-9C09DC8B5E09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3" creationId="{88318E2C-AB3A-48FD-BC47-7385CE6E70DC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6" creationId="{3B4113BB-2283-4B43-B1AE-75454614CA2E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8" creationId="{3F1589E3-DA77-4D40-859B-BB6C13BCF048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39" creationId="{465FB19D-EF67-49F3-A24E-F99EFDD1821D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40" creationId="{FA7F8455-C334-4D70-BF27-023C673151CC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41" creationId="{2106E128-339F-4C41-B5A5-FD4701BD1222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46" creationId="{0D608748-B4FD-4C53-948C-62D85369EA6E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47" creationId="{039E77E3-10EF-4E8E-A85C-B4E52B1CE91E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48" creationId="{F9319FE7-7275-462D-A632-38FCD6AD21DF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51" creationId="{C12A9809-64BE-4DE9-954A-5A2E3CCC2721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54" creationId="{C303EBFE-207F-4496-9C0E-47908821C2E7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56" creationId="{D9C05CD4-75B8-4CC2-A4A6-24D8FE288675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57" creationId="{FFC09B07-D425-4C25-816A-4C593B8CBF8D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58" creationId="{2D2EC047-3A9F-4D76-9D40-CA8D6B98887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0" creationId="{B835F695-CCD7-42FA-9BDC-3E18768BA4E1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1" creationId="{9246D796-E3F2-4F34-A9A9-DC372FD3ED2A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2" creationId="{D1AE2268-E01B-4B18-A710-D971567878E6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4" creationId="{8B65E6C8-34E6-4476-A73D-97D5AAFD51A4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5" creationId="{5090178B-85FA-4726-AD0B-D665CE15C501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69" creationId="{07D4CFD8-407A-4D59-A970-644AAD10BA2B}"/>
          </ac:spMkLst>
        </pc:spChg>
        <pc:spChg chg="add mod">
          <ac:chgData name="이현규" userId="4a50fc40-015d-47b2-baac-03f04e76517d" providerId="ADAL" clId="{CBC85F58-1BD9-4746-8E0B-0C8E1FEB0E7C}" dt="2022-03-24T05:06:58.734" v="5434" actId="20577"/>
          <ac:spMkLst>
            <pc:docMk/>
            <pc:sldMk cId="2872118279" sldId="10092"/>
            <ac:spMk id="69" creationId="{863039F4-7009-4990-84C6-C8E537F0D55C}"/>
          </ac:spMkLst>
        </pc:spChg>
        <pc:spChg chg="add mod">
          <ac:chgData name="이현규" userId="4a50fc40-015d-47b2-baac-03f04e76517d" providerId="ADAL" clId="{CBC85F58-1BD9-4746-8E0B-0C8E1FEB0E7C}" dt="2022-03-24T05:06:29.268" v="5416"/>
          <ac:spMkLst>
            <pc:docMk/>
            <pc:sldMk cId="2872118279" sldId="10092"/>
            <ac:spMk id="70" creationId="{6BDA3A51-C15A-4485-BB05-F2FC9C607FBC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2" creationId="{78B88B4D-2FEF-4340-ABFF-254F6D94B72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3" creationId="{F98FBBAD-9812-4D5F-8FCE-50F0718B01E0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5" creationId="{6743665F-8635-41A0-8CA2-3E05413A8741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7" creationId="{4F2E7921-3FBE-493D-8A7E-F201BBF7A838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79" creationId="{A59BBBAB-2185-4F31-98BF-F31100A35839}"/>
          </ac:spMkLst>
        </pc:spChg>
        <pc:spChg chg="del">
          <ac:chgData name="이현규" userId="4a50fc40-015d-47b2-baac-03f04e76517d" providerId="ADAL" clId="{CBC85F58-1BD9-4746-8E0B-0C8E1FEB0E7C}" dt="2022-03-21T04:47:56.419" v="967" actId="478"/>
          <ac:spMkLst>
            <pc:docMk/>
            <pc:sldMk cId="2872118279" sldId="10092"/>
            <ac:spMk id="81" creationId="{26504FAA-F037-4B9C-A7A6-DF94966A6B3E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84" creationId="{7157048A-0DE2-4773-BB8A-8788DD513355}"/>
          </ac:spMkLst>
        </pc:spChg>
        <pc:spChg chg="add del mod">
          <ac:chgData name="이현규" userId="4a50fc40-015d-47b2-baac-03f04e76517d" providerId="ADAL" clId="{CBC85F58-1BD9-4746-8E0B-0C8E1FEB0E7C}" dt="2022-03-24T05:06:33.476" v="5418" actId="478"/>
          <ac:spMkLst>
            <pc:docMk/>
            <pc:sldMk cId="2872118279" sldId="10092"/>
            <ac:spMk id="86" creationId="{E10C2750-BA02-44E8-BEDF-23DD8DF44183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87" creationId="{BF7CB2CA-9F51-4195-A460-941DC8554D01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88" creationId="{1A7AB900-AA33-473E-BA5A-BD7D263B4FD8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0" creationId="{2719DDB7-7F6D-4263-8773-1D1D1F53DA3D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2" creationId="{9AFB0492-7D02-4D2D-B0A8-F2902AFF49B9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3" creationId="{8BE44B1D-EEAB-4CCB-9518-F8877189DAB1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4" creationId="{01311AEE-2EDD-4567-99CC-11015178B9C1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7" creationId="{2750F7C4-33C5-48D7-B7AF-8B97E05D4656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98" creationId="{60A8364F-500E-41C1-82D8-1B26DEDC5740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01" creationId="{EDB6D375-6C25-460A-A259-1A454D434731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02" creationId="{FF9C06B6-5647-4104-8CC9-FBAD46AF2533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06" creationId="{4E493D79-A69B-42C1-9B2A-19AE5EA1A34A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07" creationId="{3CE98000-9DD0-4BAE-8791-DE0911BAF95F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09" creationId="{6393C33B-90E8-4229-9B68-55B64FD754B9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10" creationId="{1578D389-C13D-4B1F-B40C-BDA4AC4D59DF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14" creationId="{F6D5547E-662C-4770-A3B5-0427F077FD31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16" creationId="{4265D70B-41AE-49A2-82E1-A0DEFFA283B4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18" creationId="{0B2CC147-23C6-4AE5-A201-8B174CE3E1E4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19" creationId="{241200F0-367F-4087-B0DB-33F717031AFC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22" creationId="{DBF649D7-FF2E-484D-911C-D593D8695835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23" creationId="{28E6F415-309D-4DBB-91EC-2F991BCDC749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25" creationId="{841E74BF-5C44-40FE-B1A0-11F2007D5B86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28" creationId="{90C72632-9095-4A09-8A2F-30971A8908F9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29" creationId="{2E925427-CB5C-4A55-B1CE-C2DE8B0370A4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31" creationId="{BBC87AA3-E0C2-4487-9511-A4400FD7AADE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36" creationId="{E8A885A7-AAA1-4238-B028-3288D65117FB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39" creationId="{708DCF3F-E1E6-49C1-80B3-21FA40A7C552}"/>
          </ac:spMkLst>
        </pc:spChg>
        <pc:spChg chg="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42" creationId="{FB208F96-F7AB-4ECC-B47A-8731066977BD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45" creationId="{1767ED9D-DD8B-4D5E-92BD-6CD9588BBB76}"/>
          </ac:spMkLst>
        </pc:spChg>
        <pc:spChg chg="add mod">
          <ac:chgData name="이현규" userId="4a50fc40-015d-47b2-baac-03f04e76517d" providerId="ADAL" clId="{CBC85F58-1BD9-4746-8E0B-0C8E1FEB0E7C}" dt="2022-03-21T04:48:05.317" v="969" actId="1076"/>
          <ac:spMkLst>
            <pc:docMk/>
            <pc:sldMk cId="2872118279" sldId="10092"/>
            <ac:spMk id="147" creationId="{CF32EFF6-A4E9-46F6-A27B-BE569FA37C0A}"/>
          </ac:spMkLst>
        </pc:spChg>
        <pc:grpChg chg="add del mod">
          <ac:chgData name="이현규" userId="4a50fc40-015d-47b2-baac-03f04e76517d" providerId="ADAL" clId="{CBC85F58-1BD9-4746-8E0B-0C8E1FEB0E7C}" dt="2022-03-21T04:48:07.818" v="970" actId="478"/>
          <ac:grpSpMkLst>
            <pc:docMk/>
            <pc:sldMk cId="2872118279" sldId="10092"/>
            <ac:grpSpMk id="83" creationId="{699EAF7D-B8F7-49A0-A675-E65C274C9594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12" creationId="{28D77C1A-D2F3-477F-9FBE-AE43EDD14653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20" creationId="{D9F04D82-6DD2-4BC6-8632-B1887551A2EA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26" creationId="{37F95D88-6A5D-426F-8ED6-00EE33FDA6AF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34" creationId="{771AAD34-20C0-4036-910B-338B435DC7DF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37" creationId="{9DBC1FD8-56EC-45E9-BE1B-8431B98267AA}"/>
          </ac:grpSpMkLst>
        </pc:grpChg>
        <pc:grpChg chg="add mod">
          <ac:chgData name="이현규" userId="4a50fc40-015d-47b2-baac-03f04e76517d" providerId="ADAL" clId="{CBC85F58-1BD9-4746-8E0B-0C8E1FEB0E7C}" dt="2022-03-21T04:48:05.317" v="969" actId="1076"/>
          <ac:grpSpMkLst>
            <pc:docMk/>
            <pc:sldMk cId="2872118279" sldId="10092"/>
            <ac:grpSpMk id="140" creationId="{319306AC-F749-44CD-8850-798EEDAB34C9}"/>
          </ac:grpSpMkLst>
        </pc:grpChg>
        <pc:picChg chg="add del">
          <ac:chgData name="이현규" userId="4a50fc40-015d-47b2-baac-03f04e76517d" providerId="ADAL" clId="{CBC85F58-1BD9-4746-8E0B-0C8E1FEB0E7C}" dt="2022-03-24T05:12:21.744" v="5586" actId="22"/>
          <ac:picMkLst>
            <pc:docMk/>
            <pc:sldMk cId="2872118279" sldId="10092"/>
            <ac:picMk id="4" creationId="{29D5DD9F-613A-4C16-9383-349379ACD72D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15" creationId="{7D766F94-B346-42C1-BDC8-7635A1577353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17" creationId="{80B5ECC4-DE27-425A-8D87-EB9736F15D60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23" creationId="{82E7CFC0-9B7A-4FA9-A4B2-7B19200F8FDA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26" creationId="{AB893DE9-1E50-489F-845B-99BE9C668B54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28" creationId="{C08E4065-F71C-43A0-A1D1-D7935FE5A0A3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31" creationId="{F2196072-427A-438B-A2A5-6D187D4B8DD8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34" creationId="{C82F4013-B310-4A8F-ACD1-A2C17B91BE36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37" creationId="{5CD4A459-B513-458E-A8E5-26F26CC73E4B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42" creationId="{45FCB84F-901D-44AA-BAFA-FD2260C2F9A8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43" creationId="{A2D1E70D-31FF-40BE-B44D-5D5090058E8A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45" creationId="{919773C6-03CE-4D39-90C2-AE5AB7C612A9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49" creationId="{A9786F6E-C3BC-4206-89F9-00D14481C109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52" creationId="{B7954C8F-9ED6-49FE-A9F6-271B9F6106BD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53" creationId="{328A49C6-4F70-461B-81D5-1A0420C05A1A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55" creationId="{B59FA49F-4E19-463E-B2FD-70710604B5E1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59" creationId="{B5E5307B-76F5-462F-890B-2002FCA7C331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63" creationId="{1EE678DE-7E6D-4C6A-A874-84A132E34E64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66" creationId="{AF21D498-274B-41E4-B672-329A7B6EEBC2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70" creationId="{352356E5-6BD8-4852-8CCC-F1746568322D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71" creationId="{C45D0739-C491-4A75-8C36-50CC398159C2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74" creationId="{C2B138A0-5C1B-470D-9A5E-81E8183B9662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76" creationId="{A8654FEA-007D-49A2-82F3-F15E73D19F89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78" creationId="{DD39564B-824A-4FE2-B95C-B960F9657A02}"/>
          </ac:picMkLst>
        </pc:picChg>
        <pc:picChg chg="del">
          <ac:chgData name="이현규" userId="4a50fc40-015d-47b2-baac-03f04e76517d" providerId="ADAL" clId="{CBC85F58-1BD9-4746-8E0B-0C8E1FEB0E7C}" dt="2022-03-21T04:47:56.419" v="967" actId="478"/>
          <ac:picMkLst>
            <pc:docMk/>
            <pc:sldMk cId="2872118279" sldId="10092"/>
            <ac:picMk id="80" creationId="{6CD67DED-3DBD-4C48-8786-B46B81E4FAA1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85" creationId="{C447D485-AB57-4D75-A95B-0C06DBFBE00A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89" creationId="{A75617C1-FFDD-456F-A73C-B44B564779ED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91" creationId="{A47A852E-3A6E-45C9-B8A7-C961A7848069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96" creationId="{DDF7E89F-D57F-41A5-986A-D2D415CD4004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99" creationId="{B3BDAD2C-3583-4C19-8FFB-6C6E4E259D12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00" creationId="{98F04E7B-0419-4B5E-A53D-DFD032705401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03" creationId="{54B0B75D-3B24-45B4-987A-09D5C7CFC799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04" creationId="{3F66ABA2-FCDF-4664-8745-3CCCCBEB08C8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05" creationId="{DF8BF810-EB1B-4FB9-8FE5-B2E930D0BCA0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08" creationId="{63FA6918-D5C1-4E4B-962F-5CA39E03CA1A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11" creationId="{9F97B0C7-B7F4-4F29-B2A7-68966BB16FDB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13" creationId="{4E036EB1-0C32-42C6-AE5C-80EA99E3B6E1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15" creationId="{1B0CA84E-D088-4B91-9062-3AC5DE60DA36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17" creationId="{98063623-D5A6-41A0-B3E4-B69164304D86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21" creationId="{FACDE9B6-7698-4818-8213-33313398104A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24" creationId="{836DD9E9-2377-4B69-AB3A-77AFEFDA04E8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27" creationId="{C96C8857-5449-4412-95B5-144AE0F8726E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32" creationId="{4CE61215-DB86-4F1D-993C-29838F8809F5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35" creationId="{5C04DB25-902B-459A-AA29-40E050CF9D4C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38" creationId="{E85FD6D4-D1CC-4A82-892B-76CC2539A00F}"/>
          </ac:picMkLst>
        </pc:picChg>
        <pc:picChg chg="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41" creationId="{110E96F7-95D0-44D8-99B9-A7C7D14C6BF8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44" creationId="{CE5F9B55-4329-42CF-B498-84C78F0C56D0}"/>
          </ac:picMkLst>
        </pc:picChg>
        <pc:picChg chg="add mod">
          <ac:chgData name="이현규" userId="4a50fc40-015d-47b2-baac-03f04e76517d" providerId="ADAL" clId="{CBC85F58-1BD9-4746-8E0B-0C8E1FEB0E7C}" dt="2022-03-21T04:48:05.317" v="969" actId="1076"/>
          <ac:picMkLst>
            <pc:docMk/>
            <pc:sldMk cId="2872118279" sldId="10092"/>
            <ac:picMk id="146" creationId="{C2E8A5B0-EA7D-450D-A92A-E39A562C844F}"/>
          </ac:picMkLst>
        </pc:pic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24" creationId="{37FEA888-BE36-4C0B-A1BD-01D390697231}"/>
          </ac:cxnSpMkLst>
        </pc:cxn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29" creationId="{52A04848-0227-4DCD-8597-E320EC2C80B6}"/>
          </ac:cxnSpMkLst>
        </pc:cxn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35" creationId="{94E056BC-249F-4F1C-B844-70A0E8C40B86}"/>
          </ac:cxnSpMkLst>
        </pc:cxn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44" creationId="{417949B8-FFD8-4D22-B212-E813420FA963}"/>
          </ac:cxnSpMkLst>
        </pc:cxn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50" creationId="{05E428C9-56E8-4BF8-A134-2D1B51487D3C}"/>
          </ac:cxnSpMkLst>
        </pc:cxnChg>
        <pc:cxnChg chg="del mod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67" creationId="{7C75F48C-B489-4B23-8191-BAA235D4E052}"/>
          </ac:cxnSpMkLst>
        </pc:cxnChg>
        <pc:cxnChg chg="del">
          <ac:chgData name="이현규" userId="4a50fc40-015d-47b2-baac-03f04e76517d" providerId="ADAL" clId="{CBC85F58-1BD9-4746-8E0B-0C8E1FEB0E7C}" dt="2022-03-21T04:47:56.419" v="967" actId="478"/>
          <ac:cxnSpMkLst>
            <pc:docMk/>
            <pc:sldMk cId="2872118279" sldId="10092"/>
            <ac:cxnSpMk id="68" creationId="{1A94B0A1-6F80-4CF7-AA86-9EECAF83FDB7}"/>
          </ac:cxnSpMkLst>
        </pc:cxnChg>
        <pc:cxnChg chg="add mod">
          <ac:chgData name="이현규" userId="4a50fc40-015d-47b2-baac-03f04e76517d" providerId="ADAL" clId="{CBC85F58-1BD9-4746-8E0B-0C8E1FEB0E7C}" dt="2022-03-21T04:48:05.317" v="969" actId="1076"/>
          <ac:cxnSpMkLst>
            <pc:docMk/>
            <pc:sldMk cId="2872118279" sldId="10092"/>
            <ac:cxnSpMk id="82" creationId="{1723B444-F593-4892-9C0B-B3BB4BB2C9F8}"/>
          </ac:cxnSpMkLst>
        </pc:cxnChg>
        <pc:cxnChg chg="add mod">
          <ac:chgData name="이현규" userId="4a50fc40-015d-47b2-baac-03f04e76517d" providerId="ADAL" clId="{CBC85F58-1BD9-4746-8E0B-0C8E1FEB0E7C}" dt="2022-03-21T04:48:05.317" v="969" actId="1076"/>
          <ac:cxnSpMkLst>
            <pc:docMk/>
            <pc:sldMk cId="2872118279" sldId="10092"/>
            <ac:cxnSpMk id="95" creationId="{C4DBBA86-613C-4772-97F4-69CAC3379FEE}"/>
          </ac:cxnSpMkLst>
        </pc:cxnChg>
        <pc:cxnChg chg="add mod">
          <ac:chgData name="이현규" userId="4a50fc40-015d-47b2-baac-03f04e76517d" providerId="ADAL" clId="{CBC85F58-1BD9-4746-8E0B-0C8E1FEB0E7C}" dt="2022-03-21T04:48:05.317" v="969" actId="1076"/>
          <ac:cxnSpMkLst>
            <pc:docMk/>
            <pc:sldMk cId="2872118279" sldId="10092"/>
            <ac:cxnSpMk id="130" creationId="{6E5EDF6C-E50A-4659-AD51-92165C7A16DF}"/>
          </ac:cxnSpMkLst>
        </pc:cxnChg>
        <pc:cxnChg chg="add mod">
          <ac:chgData name="이현규" userId="4a50fc40-015d-47b2-baac-03f04e76517d" providerId="ADAL" clId="{CBC85F58-1BD9-4746-8E0B-0C8E1FEB0E7C}" dt="2022-03-21T04:48:05.317" v="969" actId="1076"/>
          <ac:cxnSpMkLst>
            <pc:docMk/>
            <pc:sldMk cId="2872118279" sldId="10092"/>
            <ac:cxnSpMk id="133" creationId="{1D400DAD-5E80-42C6-9A0D-CAE08C72009B}"/>
          </ac:cxnSpMkLst>
        </pc:cxnChg>
        <pc:cxnChg chg="add mod">
          <ac:chgData name="이현규" userId="4a50fc40-015d-47b2-baac-03f04e76517d" providerId="ADAL" clId="{CBC85F58-1BD9-4746-8E0B-0C8E1FEB0E7C}" dt="2022-03-21T04:48:05.317" v="969" actId="1076"/>
          <ac:cxnSpMkLst>
            <pc:docMk/>
            <pc:sldMk cId="2872118279" sldId="10092"/>
            <ac:cxnSpMk id="143" creationId="{A0EB7592-0238-4608-B6A5-42143F54B736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2T09:25:16.496" v="1351" actId="47"/>
        <pc:sldMkLst>
          <pc:docMk/>
          <pc:sldMk cId="3234724900" sldId="10093"/>
        </pc:sldMkLst>
        <pc:spChg chg="mod">
          <ac:chgData name="이현규" userId="4a50fc40-015d-47b2-baac-03f04e76517d" providerId="ADAL" clId="{CBC85F58-1BD9-4746-8E0B-0C8E1FEB0E7C}" dt="2022-03-21T04:48:34.489" v="972"/>
          <ac:spMkLst>
            <pc:docMk/>
            <pc:sldMk cId="3234724900" sldId="10093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16" creationId="{770B0BBA-31EC-4931-B540-9A0C6613C551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25" creationId="{C58C9AB8-C79F-466B-BA89-03259AB0CB50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26" creationId="{1CAB22A7-2D8F-4ACB-AE25-47B04B5F701B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27" creationId="{3D6B744C-D201-4014-9FBD-55390047059C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28" creationId="{FB202474-2BB4-4B68-AD74-30211F4A4EA3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29" creationId="{ABFBBE0D-F282-4F32-A3C9-CC01AF219F55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30" creationId="{15FE0C54-FFD1-4AFE-A1D0-50D0D875F7BF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32" creationId="{7180779A-54BF-4763-96A8-91B0B1055E3F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35" creationId="{EA347C08-7C86-4ACF-9865-A789154B53CA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41" creationId="{4A92678F-21D4-4716-9AA4-7ADA3FE99EBC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42" creationId="{B233BA78-7130-41E3-A60C-3174CA0B8C90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44" creationId="{0F976057-4D60-47F3-9D02-2E83711CB543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46" creationId="{5C3034C8-0EFE-4B65-B037-D41FDB078CCB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52" creationId="{E90CD10D-E331-402E-9CEF-CE7B91C4886C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53" creationId="{350DDA01-5B31-40DC-AF4A-9FD1A18723D3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55" creationId="{0C7417F4-3C3F-4BDE-A001-B5F28AC33EED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57" creationId="{F2477703-466C-4507-A66B-6419AFEE8C25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60" creationId="{2EEEAA57-599A-49EE-BFE6-20619BE71D1E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67" creationId="{D3912827-8B8E-4366-990C-1F8AFABAB648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69" creationId="{15FD69CD-FFCC-44AC-A505-D37879C9EE8F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71" creationId="{BF95AA73-60DA-42C4-8D11-2F65842CAABC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73" creationId="{31EFE993-6F4F-4F4A-9F00-40413B9C7286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74" creationId="{A48782B6-ACFE-4155-92F6-CD4E88FF9348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77" creationId="{186F3DF9-3A1B-4C16-9E62-13AB457C5175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79" creationId="{7817C99B-5B90-4D13-A83A-869F391FD71D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80" creationId="{E82F8FD4-FD8A-4438-A6B9-19B4A920BE9A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81" creationId="{231D4723-37E1-4A01-A1CD-C6433FBD9F9A}"/>
          </ac:spMkLst>
        </pc:spChg>
        <pc:spChg chg="del">
          <ac:chgData name="이현규" userId="4a50fc40-015d-47b2-baac-03f04e76517d" providerId="ADAL" clId="{CBC85F58-1BD9-4746-8E0B-0C8E1FEB0E7C}" dt="2022-03-21T04:48:39.847" v="973" actId="478"/>
          <ac:spMkLst>
            <pc:docMk/>
            <pc:sldMk cId="3234724900" sldId="10093"/>
            <ac:spMk id="83" creationId="{7C3611C7-8E50-481F-963B-E1812B538856}"/>
          </ac:spMkLst>
        </pc:spChg>
        <pc:spChg chg="add del mod">
          <ac:chgData name="이현규" userId="4a50fc40-015d-47b2-baac-03f04e76517d" providerId="ADAL" clId="{CBC85F58-1BD9-4746-8E0B-0C8E1FEB0E7C}" dt="2022-03-21T06:11:11.170" v="1137" actId="478"/>
          <ac:spMkLst>
            <pc:docMk/>
            <pc:sldMk cId="3234724900" sldId="10093"/>
            <ac:spMk id="84" creationId="{DDF88F6B-7D52-47E1-95FC-DCC1993A0BD1}"/>
          </ac:spMkLst>
        </pc:spChg>
        <pc:spChg chg="add del mod">
          <ac:chgData name="이현규" userId="4a50fc40-015d-47b2-baac-03f04e76517d" providerId="ADAL" clId="{CBC85F58-1BD9-4746-8E0B-0C8E1FEB0E7C}" dt="2022-03-21T06:11:04.523" v="1136" actId="478"/>
          <ac:spMkLst>
            <pc:docMk/>
            <pc:sldMk cId="3234724900" sldId="10093"/>
            <ac:spMk id="85" creationId="{CD32CD5F-8F9A-4910-AAF9-8A981AED39B0}"/>
          </ac:spMkLst>
        </pc:spChg>
        <pc:spChg chg="add del mod">
          <ac:chgData name="이현규" userId="4a50fc40-015d-47b2-baac-03f04e76517d" providerId="ADAL" clId="{CBC85F58-1BD9-4746-8E0B-0C8E1FEB0E7C}" dt="2022-03-21T06:11:18.877" v="1139" actId="478"/>
          <ac:spMkLst>
            <pc:docMk/>
            <pc:sldMk cId="3234724900" sldId="10093"/>
            <ac:spMk id="86" creationId="{6C003921-235A-47BE-B4E3-C699A7C42E08}"/>
          </ac:spMkLst>
        </pc:spChg>
        <pc:spChg chg="mod">
          <ac:chgData name="이현규" userId="4a50fc40-015d-47b2-baac-03f04e76517d" providerId="ADAL" clId="{CBC85F58-1BD9-4746-8E0B-0C8E1FEB0E7C}" dt="2022-03-21T06:11:15.510" v="1138"/>
          <ac:spMkLst>
            <pc:docMk/>
            <pc:sldMk cId="3234724900" sldId="10093"/>
            <ac:spMk id="88" creationId="{BADC0421-68BF-40FE-A1BF-2BC725F055F2}"/>
          </ac:spMkLst>
        </pc:spChg>
        <pc:spChg chg="add mod">
          <ac:chgData name="이현규" userId="4a50fc40-015d-47b2-baac-03f04e76517d" providerId="ADAL" clId="{CBC85F58-1BD9-4746-8E0B-0C8E1FEB0E7C}" dt="2022-03-21T06:11:15.510" v="1138"/>
          <ac:spMkLst>
            <pc:docMk/>
            <pc:sldMk cId="3234724900" sldId="10093"/>
            <ac:spMk id="91" creationId="{45CDA7F5-3472-4BA7-8D52-6AB0ADF469BC}"/>
          </ac:spMkLst>
        </pc:spChg>
        <pc:spChg chg="add mod">
          <ac:chgData name="이현규" userId="4a50fc40-015d-47b2-baac-03f04e76517d" providerId="ADAL" clId="{CBC85F58-1BD9-4746-8E0B-0C8E1FEB0E7C}" dt="2022-03-21T06:11:15.510" v="1138"/>
          <ac:spMkLst>
            <pc:docMk/>
            <pc:sldMk cId="3234724900" sldId="10093"/>
            <ac:spMk id="92" creationId="{0A3259C3-D5D4-440F-B655-DF9C86C2E84A}"/>
          </ac:spMkLst>
        </pc:spChg>
        <pc:spChg chg="add mod">
          <ac:chgData name="이현규" userId="4a50fc40-015d-47b2-baac-03f04e76517d" providerId="ADAL" clId="{CBC85F58-1BD9-4746-8E0B-0C8E1FEB0E7C}" dt="2022-03-21T06:11:15.510" v="1138"/>
          <ac:spMkLst>
            <pc:docMk/>
            <pc:sldMk cId="3234724900" sldId="10093"/>
            <ac:spMk id="93" creationId="{E962A686-E113-4DD9-87D5-E65BBAF795C4}"/>
          </ac:spMkLst>
        </pc:spChg>
        <pc:grpChg chg="del">
          <ac:chgData name="이현규" userId="4a50fc40-015d-47b2-baac-03f04e76517d" providerId="ADAL" clId="{CBC85F58-1BD9-4746-8E0B-0C8E1FEB0E7C}" dt="2022-03-21T04:48:39.847" v="973" actId="478"/>
          <ac:grpSpMkLst>
            <pc:docMk/>
            <pc:sldMk cId="3234724900" sldId="10093"/>
            <ac:grpSpMk id="7" creationId="{22179EA1-A186-40B8-A922-1CCD0FE24AE8}"/>
          </ac:grpSpMkLst>
        </pc:grpChg>
        <pc:grpChg chg="del">
          <ac:chgData name="이현규" userId="4a50fc40-015d-47b2-baac-03f04e76517d" providerId="ADAL" clId="{CBC85F58-1BD9-4746-8E0B-0C8E1FEB0E7C}" dt="2022-03-21T04:48:39.847" v="973" actId="478"/>
          <ac:grpSpMkLst>
            <pc:docMk/>
            <pc:sldMk cId="3234724900" sldId="10093"/>
            <ac:grpSpMk id="17" creationId="{F2F3F819-1DF4-470C-8079-CD479F68B832}"/>
          </ac:grpSpMkLst>
        </pc:grpChg>
        <pc:grpChg chg="del">
          <ac:chgData name="이현규" userId="4a50fc40-015d-47b2-baac-03f04e76517d" providerId="ADAL" clId="{CBC85F58-1BD9-4746-8E0B-0C8E1FEB0E7C}" dt="2022-03-21T04:48:39.847" v="973" actId="478"/>
          <ac:grpSpMkLst>
            <pc:docMk/>
            <pc:sldMk cId="3234724900" sldId="10093"/>
            <ac:grpSpMk id="38" creationId="{18931F14-9CE5-45A6-BD6A-97C2959862CA}"/>
          </ac:grpSpMkLst>
        </pc:grpChg>
        <pc:grpChg chg="del">
          <ac:chgData name="이현규" userId="4a50fc40-015d-47b2-baac-03f04e76517d" providerId="ADAL" clId="{CBC85F58-1BD9-4746-8E0B-0C8E1FEB0E7C}" dt="2022-03-21T04:48:39.847" v="973" actId="478"/>
          <ac:grpSpMkLst>
            <pc:docMk/>
            <pc:sldMk cId="3234724900" sldId="10093"/>
            <ac:grpSpMk id="47" creationId="{E054C438-D295-4064-B8A1-EDB4043E8A40}"/>
          </ac:grpSpMkLst>
        </pc:grpChg>
        <pc:grpChg chg="del">
          <ac:chgData name="이현규" userId="4a50fc40-015d-47b2-baac-03f04e76517d" providerId="ADAL" clId="{CBC85F58-1BD9-4746-8E0B-0C8E1FEB0E7C}" dt="2022-03-21T04:48:39.847" v="973" actId="478"/>
          <ac:grpSpMkLst>
            <pc:docMk/>
            <pc:sldMk cId="3234724900" sldId="10093"/>
            <ac:grpSpMk id="62" creationId="{F484273C-345C-49F5-B8DC-BCFE87513009}"/>
          </ac:grpSpMkLst>
        </pc:grpChg>
        <pc:grpChg chg="add del mod">
          <ac:chgData name="이현규" userId="4a50fc40-015d-47b2-baac-03f04e76517d" providerId="ADAL" clId="{CBC85F58-1BD9-4746-8E0B-0C8E1FEB0E7C}" dt="2022-03-21T06:11:23.104" v="1140" actId="478"/>
          <ac:grpSpMkLst>
            <pc:docMk/>
            <pc:sldMk cId="3234724900" sldId="10093"/>
            <ac:grpSpMk id="87" creationId="{BBEAF67A-CC5B-4536-B2DE-E017759645CE}"/>
          </ac:grpSpMkLst>
        </pc:grpChg>
        <pc:graphicFrameChg chg="add del mod">
          <ac:chgData name="이현규" userId="4a50fc40-015d-47b2-baac-03f04e76517d" providerId="ADAL" clId="{CBC85F58-1BD9-4746-8E0B-0C8E1FEB0E7C}" dt="2022-03-21T06:11:11.170" v="1137" actId="478"/>
          <ac:graphicFrameMkLst>
            <pc:docMk/>
            <pc:sldMk cId="3234724900" sldId="10093"/>
            <ac:graphicFrameMk id="82" creationId="{0A684D27-8E6E-44D5-8A9C-7AC5494188A1}"/>
          </ac:graphicFrameMkLst>
        </pc:graphicFrameChg>
        <pc:graphicFrameChg chg="add mod">
          <ac:chgData name="이현규" userId="4a50fc40-015d-47b2-baac-03f04e76517d" providerId="ADAL" clId="{CBC85F58-1BD9-4746-8E0B-0C8E1FEB0E7C}" dt="2022-03-21T06:11:15.510" v="1138"/>
          <ac:graphicFrameMkLst>
            <pc:docMk/>
            <pc:sldMk cId="3234724900" sldId="10093"/>
            <ac:graphicFrameMk id="90" creationId="{A4CB9500-901B-4AA6-A161-BBDC8B95C87A}"/>
          </ac:graphicFrameMkLst>
        </pc:graphicFrameChg>
        <pc:graphicFrameChg chg="add mod">
          <ac:chgData name="이현규" userId="4a50fc40-015d-47b2-baac-03f04e76517d" providerId="ADAL" clId="{CBC85F58-1BD9-4746-8E0B-0C8E1FEB0E7C}" dt="2022-03-21T06:11:15.510" v="1138"/>
          <ac:graphicFrameMkLst>
            <pc:docMk/>
            <pc:sldMk cId="3234724900" sldId="10093"/>
            <ac:graphicFrameMk id="94" creationId="{70D97D37-5D23-4D9D-B94D-5AA6A5B92D95}"/>
          </ac:graphicFrameMkLst>
        </pc:graphicFrame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31" creationId="{F60D03CA-08E8-4598-A429-D0FF1DB5C279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34" creationId="{4D91720B-6ECB-4395-9FD1-A95CACC0DEBB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37" creationId="{8E53F122-FC50-4A8E-AE4F-B2EDC545C095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54" creationId="{D8EC799B-30A5-4415-8366-9FEDBAE01754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56" creationId="{4B624E44-CE21-42E2-9FB9-B82F31F247AE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58" creationId="{E6FB8250-7DF9-43BF-ACAB-2541A3E56CED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65" creationId="{F429EA5E-0565-4AE5-90AB-D40C22F8C879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68" creationId="{B2DC6A94-E257-4908-8600-5B7CAE59A03D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70" creationId="{BE1AE273-3852-4468-BBCF-EA40BAAB53F3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72" creationId="{FBAEC16F-43E4-4453-93CE-3EE62E2C9975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75" creationId="{77ACB540-D8B8-4513-BD2A-EC760FBB06CE}"/>
          </ac:picMkLst>
        </pc:picChg>
        <pc:picChg chg="del">
          <ac:chgData name="이현규" userId="4a50fc40-015d-47b2-baac-03f04e76517d" providerId="ADAL" clId="{CBC85F58-1BD9-4746-8E0B-0C8E1FEB0E7C}" dt="2022-03-21T04:48:39.847" v="973" actId="478"/>
          <ac:picMkLst>
            <pc:docMk/>
            <pc:sldMk cId="3234724900" sldId="10093"/>
            <ac:picMk id="76" creationId="{FB7E7A1A-1949-4347-8107-E635679E029D}"/>
          </ac:picMkLst>
        </pc:picChg>
        <pc:picChg chg="mod">
          <ac:chgData name="이현규" userId="4a50fc40-015d-47b2-baac-03f04e76517d" providerId="ADAL" clId="{CBC85F58-1BD9-4746-8E0B-0C8E1FEB0E7C}" dt="2022-03-21T06:11:15.510" v="1138"/>
          <ac:picMkLst>
            <pc:docMk/>
            <pc:sldMk cId="3234724900" sldId="10093"/>
            <ac:picMk id="89" creationId="{BB1EBC11-6B54-4712-90FF-7DFCEB8D8165}"/>
          </ac:picMkLst>
        </pc:picChg>
        <pc:cxnChg chg="del mod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33" creationId="{75B973DB-8F95-4A24-8C67-A0CC9540686E}"/>
          </ac:cxnSpMkLst>
        </pc:cxnChg>
        <pc:cxnChg chg="del mod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36" creationId="{2E59F2B9-F976-4FC1-A724-118CC1074E29}"/>
          </ac:cxnSpMkLst>
        </pc:cxnChg>
        <pc:cxnChg chg="del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43" creationId="{A80B7904-7BE4-4747-AD81-427A10167F74}"/>
          </ac:cxnSpMkLst>
        </pc:cxnChg>
        <pc:cxnChg chg="del mod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45" creationId="{4184A935-811C-45D2-838A-B88B53B340EE}"/>
          </ac:cxnSpMkLst>
        </pc:cxnChg>
        <pc:cxnChg chg="del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59" creationId="{77F2C102-744C-49E9-A124-0E4D3D503B9B}"/>
          </ac:cxnSpMkLst>
        </pc:cxnChg>
        <pc:cxnChg chg="del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61" creationId="{2E053CA0-6C4D-4C64-82BF-C066F9A69552}"/>
          </ac:cxnSpMkLst>
        </pc:cxnChg>
        <pc:cxnChg chg="del mod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66" creationId="{AE79E4C4-FB32-4694-85A0-BAFD555C88E8}"/>
          </ac:cxnSpMkLst>
        </pc:cxnChg>
        <pc:cxnChg chg="del">
          <ac:chgData name="이현규" userId="4a50fc40-015d-47b2-baac-03f04e76517d" providerId="ADAL" clId="{CBC85F58-1BD9-4746-8E0B-0C8E1FEB0E7C}" dt="2022-03-21T04:48:39.847" v="973" actId="478"/>
          <ac:cxnSpMkLst>
            <pc:docMk/>
            <pc:sldMk cId="3234724900" sldId="10093"/>
            <ac:cxnSpMk id="78" creationId="{1B534CE0-13B2-4CC1-95DD-0B743219C4A0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4T00:56:25.367" v="4932" actId="47"/>
        <pc:sldMkLst>
          <pc:docMk/>
          <pc:sldMk cId="2426495276" sldId="10094"/>
        </pc:sldMkLst>
        <pc:spChg chg="add mod">
          <ac:chgData name="이현규" userId="4a50fc40-015d-47b2-baac-03f04e76517d" providerId="ADAL" clId="{CBC85F58-1BD9-4746-8E0B-0C8E1FEB0E7C}" dt="2022-03-23T07:52:38.492" v="3977"/>
          <ac:spMkLst>
            <pc:docMk/>
            <pc:sldMk cId="2426495276" sldId="10094"/>
            <ac:spMk id="8" creationId="{209DD1A0-3ADB-4248-ADCA-95596A5BF92D}"/>
          </ac:spMkLst>
        </pc:spChg>
        <pc:spChg chg="mod">
          <ac:chgData name="이현규" userId="4a50fc40-015d-47b2-baac-03f04e76517d" providerId="ADAL" clId="{CBC85F58-1BD9-4746-8E0B-0C8E1FEB0E7C}" dt="2022-03-23T01:13:26.046" v="1407" actId="20577"/>
          <ac:spMkLst>
            <pc:docMk/>
            <pc:sldMk cId="2426495276" sldId="10094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4:49:06.848" v="979" actId="1076"/>
          <ac:spMkLst>
            <pc:docMk/>
            <pc:sldMk cId="2426495276" sldId="10094"/>
            <ac:spMk id="13" creationId="{CB9306D6-0A75-49FC-A1EA-8A79A3D259BC}"/>
          </ac:spMkLst>
        </pc:spChg>
        <pc:spChg chg="del">
          <ac:chgData name="이현규" userId="4a50fc40-015d-47b2-baac-03f04e76517d" providerId="ADAL" clId="{CBC85F58-1BD9-4746-8E0B-0C8E1FEB0E7C}" dt="2022-03-21T04:48:59.380" v="977" actId="478"/>
          <ac:spMkLst>
            <pc:docMk/>
            <pc:sldMk cId="2426495276" sldId="10094"/>
            <ac:spMk id="84" creationId="{DDF88F6B-7D52-47E1-95FC-DCC1993A0BD1}"/>
          </ac:spMkLst>
        </pc:spChg>
        <pc:spChg chg="del">
          <ac:chgData name="이현규" userId="4a50fc40-015d-47b2-baac-03f04e76517d" providerId="ADAL" clId="{CBC85F58-1BD9-4746-8E0B-0C8E1FEB0E7C}" dt="2022-03-21T04:48:59.380" v="977" actId="478"/>
          <ac:spMkLst>
            <pc:docMk/>
            <pc:sldMk cId="2426495276" sldId="10094"/>
            <ac:spMk id="85" creationId="{CD32CD5F-8F9A-4910-AAF9-8A981AED39B0}"/>
          </ac:spMkLst>
        </pc:spChg>
        <pc:graphicFrameChg chg="add del mod modGraphic">
          <ac:chgData name="이현규" userId="4a50fc40-015d-47b2-baac-03f04e76517d" providerId="ADAL" clId="{CBC85F58-1BD9-4746-8E0B-0C8E1FEB0E7C}" dt="2022-03-24T00:52:53.893" v="4846" actId="478"/>
          <ac:graphicFrameMkLst>
            <pc:docMk/>
            <pc:sldMk cId="2426495276" sldId="10094"/>
            <ac:graphicFrameMk id="9" creationId="{59A4C57C-88A2-4715-BE64-0AFCA30BC652}"/>
          </ac:graphicFrameMkLst>
        </pc:graphicFrameChg>
        <pc:graphicFrameChg chg="add del mod">
          <ac:chgData name="이현규" userId="4a50fc40-015d-47b2-baac-03f04e76517d" providerId="ADAL" clId="{CBC85F58-1BD9-4746-8E0B-0C8E1FEB0E7C}" dt="2022-03-24T00:52:40.039" v="4841"/>
          <ac:graphicFrameMkLst>
            <pc:docMk/>
            <pc:sldMk cId="2426495276" sldId="10094"/>
            <ac:graphicFrameMk id="14" creationId="{1887BE30-4E80-42A1-B88F-46645D10ACE9}"/>
          </ac:graphicFrameMkLst>
        </pc:graphicFrameChg>
        <pc:graphicFrameChg chg="add del mod">
          <ac:chgData name="이현규" userId="4a50fc40-015d-47b2-baac-03f04e76517d" providerId="ADAL" clId="{CBC85F58-1BD9-4746-8E0B-0C8E1FEB0E7C}" dt="2022-03-24T00:52:53.437" v="4845"/>
          <ac:graphicFrameMkLst>
            <pc:docMk/>
            <pc:sldMk cId="2426495276" sldId="10094"/>
            <ac:graphicFrameMk id="15" creationId="{4CFD34F3-45D3-4435-8D73-F67E83E1E7F4}"/>
          </ac:graphicFrameMkLst>
        </pc:graphicFrameChg>
        <pc:graphicFrameChg chg="del">
          <ac:chgData name="이현규" userId="4a50fc40-015d-47b2-baac-03f04e76517d" providerId="ADAL" clId="{CBC85F58-1BD9-4746-8E0B-0C8E1FEB0E7C}" dt="2022-03-21T04:48:59.380" v="977" actId="478"/>
          <ac:graphicFrameMkLst>
            <pc:docMk/>
            <pc:sldMk cId="2426495276" sldId="10094"/>
            <ac:graphicFrameMk id="82" creationId="{0A684D27-8E6E-44D5-8A9C-7AC5494188A1}"/>
          </ac:graphicFrameMkLst>
        </pc:graphicFrameChg>
      </pc:sldChg>
      <pc:sldChg chg="addSp delSp modSp add del mod">
        <pc:chgData name="이현규" userId="4a50fc40-015d-47b2-baac-03f04e76517d" providerId="ADAL" clId="{CBC85F58-1BD9-4746-8E0B-0C8E1FEB0E7C}" dt="2022-03-23T01:21:48.888" v="1446" actId="47"/>
        <pc:sldMkLst>
          <pc:docMk/>
          <pc:sldMk cId="480630416" sldId="10095"/>
        </pc:sldMkLst>
        <pc:spChg chg="del">
          <ac:chgData name="이현규" userId="4a50fc40-015d-47b2-baac-03f04e76517d" providerId="ADAL" clId="{CBC85F58-1BD9-4746-8E0B-0C8E1FEB0E7C}" dt="2022-03-21T04:49:42.096" v="1002" actId="478"/>
          <ac:spMkLst>
            <pc:docMk/>
            <pc:sldMk cId="480630416" sldId="10095"/>
            <ac:spMk id="6" creationId="{7A927A6E-4C53-44A8-8BBF-2D4D9CAEFE62}"/>
          </ac:spMkLst>
        </pc:spChg>
        <pc:spChg chg="del">
          <ac:chgData name="이현규" userId="4a50fc40-015d-47b2-baac-03f04e76517d" providerId="ADAL" clId="{CBC85F58-1BD9-4746-8E0B-0C8E1FEB0E7C}" dt="2022-03-21T04:49:42.096" v="1002" actId="478"/>
          <ac:spMkLst>
            <pc:docMk/>
            <pc:sldMk cId="480630416" sldId="10095"/>
            <ac:spMk id="9" creationId="{26BF35E9-4CB0-4108-9B54-E0945EC6E89F}"/>
          </ac:spMkLst>
        </pc:spChg>
        <pc:spChg chg="mod">
          <ac:chgData name="이현규" userId="4a50fc40-015d-47b2-baac-03f04e76517d" providerId="ADAL" clId="{CBC85F58-1BD9-4746-8E0B-0C8E1FEB0E7C}" dt="2022-03-21T04:49:55.239" v="1004" actId="14100"/>
          <ac:spMkLst>
            <pc:docMk/>
            <pc:sldMk cId="480630416" sldId="10095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4:49:42.096" v="1002" actId="478"/>
          <ac:spMkLst>
            <pc:docMk/>
            <pc:sldMk cId="480630416" sldId="10095"/>
            <ac:spMk id="13" creationId="{5B1388D1-98C8-46A3-BF24-8C7371585874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4" creationId="{0AA66FD3-FC40-41DF-9935-38A190BBC019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5" creationId="{A474820E-B97B-4861-81EC-AD347595810E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6" creationId="{5B98F33C-1FC9-4F1C-A191-F8A9EFE6E17C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7" creationId="{A22A7891-41A8-4477-B064-5E54436E120D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8" creationId="{EB199711-5CD3-4FE1-AEFA-6B0904DF4A21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19" creationId="{7F340345-AD8B-4957-AB77-D2FE5E040D8B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20" creationId="{1BD33CCD-D48B-4DC0-8BE6-C04A93A5D7BC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22" creationId="{2BB0B4F2-7CA5-48BC-956E-6350F7CDE146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24" creationId="{02B9B87D-906E-4609-BAA8-083E3FAE01FC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28" creationId="{B116F91F-E248-4A45-A700-8926EE0005F5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29" creationId="{C62833B1-A95B-411F-9EE7-1D66871F7352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30" creationId="{114AC4CF-C527-408F-890F-180D5DD6FAA9}"/>
          </ac:spMkLst>
        </pc:spChg>
        <pc:spChg chg="mod">
          <ac:chgData name="이현규" userId="4a50fc40-015d-47b2-baac-03f04e76517d" providerId="ADAL" clId="{CBC85F58-1BD9-4746-8E0B-0C8E1FEB0E7C}" dt="2022-03-21T04:50:00.660" v="1005"/>
          <ac:spMkLst>
            <pc:docMk/>
            <pc:sldMk cId="480630416" sldId="10095"/>
            <ac:spMk id="32" creationId="{374751E5-AA62-4F4A-B9E7-0355BCB48D4A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33" creationId="{503EE9DF-EE54-42EC-A6D3-8C013AF813D2}"/>
          </ac:spMkLst>
        </pc:spChg>
        <pc:spChg chg="add mod">
          <ac:chgData name="이현규" userId="4a50fc40-015d-47b2-baac-03f04e76517d" providerId="ADAL" clId="{CBC85F58-1BD9-4746-8E0B-0C8E1FEB0E7C}" dt="2022-03-21T04:50:02.548" v="1006" actId="1076"/>
          <ac:spMkLst>
            <pc:docMk/>
            <pc:sldMk cId="480630416" sldId="10095"/>
            <ac:spMk id="34" creationId="{8AF8FE1F-BA97-47C6-B732-65528DD47984}"/>
          </ac:spMkLst>
        </pc:spChg>
        <pc:grpChg chg="add mod">
          <ac:chgData name="이현규" userId="4a50fc40-015d-47b2-baac-03f04e76517d" providerId="ADAL" clId="{CBC85F58-1BD9-4746-8E0B-0C8E1FEB0E7C}" dt="2022-03-21T04:50:02.548" v="1006" actId="1076"/>
          <ac:grpSpMkLst>
            <pc:docMk/>
            <pc:sldMk cId="480630416" sldId="10095"/>
            <ac:grpSpMk id="21" creationId="{B8D02346-3B1D-4BD7-9015-0797498149B0}"/>
          </ac:grpSpMkLst>
        </pc:grpChg>
        <pc:grpChg chg="mod">
          <ac:chgData name="이현규" userId="4a50fc40-015d-47b2-baac-03f04e76517d" providerId="ADAL" clId="{CBC85F58-1BD9-4746-8E0B-0C8E1FEB0E7C}" dt="2022-03-21T04:50:00.660" v="1005"/>
          <ac:grpSpMkLst>
            <pc:docMk/>
            <pc:sldMk cId="480630416" sldId="10095"/>
            <ac:grpSpMk id="25" creationId="{E25E5D70-6CBB-4394-9539-0C564A4BA0B8}"/>
          </ac:grpSpMkLst>
        </pc:grpChg>
        <pc:grpChg chg="mod">
          <ac:chgData name="이현규" userId="4a50fc40-015d-47b2-baac-03f04e76517d" providerId="ADAL" clId="{CBC85F58-1BD9-4746-8E0B-0C8E1FEB0E7C}" dt="2022-03-21T04:50:00.660" v="1005"/>
          <ac:grpSpMkLst>
            <pc:docMk/>
            <pc:sldMk cId="480630416" sldId="10095"/>
            <ac:grpSpMk id="26" creationId="{60F5A75F-6C9B-4113-8124-13E722A44B91}"/>
          </ac:grpSpMkLst>
        </pc:grpChg>
        <pc:picChg chg="del">
          <ac:chgData name="이현규" userId="4a50fc40-015d-47b2-baac-03f04e76517d" providerId="ADAL" clId="{CBC85F58-1BD9-4746-8E0B-0C8E1FEB0E7C}" dt="2022-03-21T04:49:42.096" v="1002" actId="478"/>
          <ac:picMkLst>
            <pc:docMk/>
            <pc:sldMk cId="480630416" sldId="10095"/>
            <ac:picMk id="7" creationId="{E27F4B27-60C2-4EF6-AE36-2647CC03A785}"/>
          </ac:picMkLst>
        </pc:picChg>
        <pc:picChg chg="del">
          <ac:chgData name="이현규" userId="4a50fc40-015d-47b2-baac-03f04e76517d" providerId="ADAL" clId="{CBC85F58-1BD9-4746-8E0B-0C8E1FEB0E7C}" dt="2022-03-21T04:49:42.096" v="1002" actId="478"/>
          <ac:picMkLst>
            <pc:docMk/>
            <pc:sldMk cId="480630416" sldId="10095"/>
            <ac:picMk id="8" creationId="{08CA473D-DAEE-48CB-A641-D40471AD40E6}"/>
          </ac:picMkLst>
        </pc:picChg>
        <pc:picChg chg="mod">
          <ac:chgData name="이현규" userId="4a50fc40-015d-47b2-baac-03f04e76517d" providerId="ADAL" clId="{CBC85F58-1BD9-4746-8E0B-0C8E1FEB0E7C}" dt="2022-03-21T04:50:00.660" v="1005"/>
          <ac:picMkLst>
            <pc:docMk/>
            <pc:sldMk cId="480630416" sldId="10095"/>
            <ac:picMk id="23" creationId="{B7E8965D-4B95-4B4A-AB4F-EDDD035136F8}"/>
          </ac:picMkLst>
        </pc:picChg>
        <pc:picChg chg="mod">
          <ac:chgData name="이현규" userId="4a50fc40-015d-47b2-baac-03f04e76517d" providerId="ADAL" clId="{CBC85F58-1BD9-4746-8E0B-0C8E1FEB0E7C}" dt="2022-03-21T04:50:00.660" v="1005"/>
          <ac:picMkLst>
            <pc:docMk/>
            <pc:sldMk cId="480630416" sldId="10095"/>
            <ac:picMk id="31" creationId="{89FE7B15-77D1-4829-9F6F-8DB35E07BFCF}"/>
          </ac:picMkLst>
        </pc:picChg>
        <pc:cxnChg chg="mod">
          <ac:chgData name="이현규" userId="4a50fc40-015d-47b2-baac-03f04e76517d" providerId="ADAL" clId="{CBC85F58-1BD9-4746-8E0B-0C8E1FEB0E7C}" dt="2022-03-21T04:50:00.660" v="1005"/>
          <ac:cxnSpMkLst>
            <pc:docMk/>
            <pc:sldMk cId="480630416" sldId="10095"/>
            <ac:cxnSpMk id="27" creationId="{A053961F-F4E8-4560-A52A-B0E8EFE18DA4}"/>
          </ac:cxnSpMkLst>
        </pc:cxnChg>
      </pc:sldChg>
      <pc:sldChg chg="addSp delSp modSp add mod ord">
        <pc:chgData name="이현규" userId="4a50fc40-015d-47b2-baac-03f04e76517d" providerId="ADAL" clId="{CBC85F58-1BD9-4746-8E0B-0C8E1FEB0E7C}" dt="2022-03-28T05:03:41.146" v="8884"/>
        <pc:sldMkLst>
          <pc:docMk/>
          <pc:sldMk cId="1317648432" sldId="10096"/>
        </pc:sldMkLst>
        <pc:spChg chg="mod">
          <ac:chgData name="이현규" userId="4a50fc40-015d-47b2-baac-03f04e76517d" providerId="ADAL" clId="{CBC85F58-1BD9-4746-8E0B-0C8E1FEB0E7C}" dt="2022-03-22T09:26:49.160" v="1379"/>
          <ac:spMkLst>
            <pc:docMk/>
            <pc:sldMk cId="1317648432" sldId="10096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3T01:16:35.111" v="1423"/>
          <ac:spMkLst>
            <pc:docMk/>
            <pc:sldMk cId="1317648432" sldId="10096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16" creationId="{770B0BBA-31EC-4931-B540-9A0C6613C551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25" creationId="{C58C9AB8-C79F-466B-BA89-03259AB0CB50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26" creationId="{1CAB22A7-2D8F-4ACB-AE25-47B04B5F701B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27" creationId="{3D6B744C-D201-4014-9FBD-55390047059C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28" creationId="{FB202474-2BB4-4B68-AD74-30211F4A4EA3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29" creationId="{ABFBBE0D-F282-4F32-A3C9-CC01AF219F55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30" creationId="{15FE0C54-FFD1-4AFE-A1D0-50D0D875F7BF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32" creationId="{7180779A-54BF-4763-96A8-91B0B1055E3F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35" creationId="{EA347C08-7C86-4ACF-9865-A789154B53CA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41" creationId="{4A92678F-21D4-4716-9AA4-7ADA3FE99EBC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42" creationId="{B233BA78-7130-41E3-A60C-3174CA0B8C90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44" creationId="{0F976057-4D60-47F3-9D02-2E83711CB543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46" creationId="{5C3034C8-0EFE-4B65-B037-D41FDB078CCB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52" creationId="{E90CD10D-E331-402E-9CEF-CE7B91C4886C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53" creationId="{350DDA01-5B31-40DC-AF4A-9FD1A18723D3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55" creationId="{0C7417F4-3C3F-4BDE-A001-B5F28AC33EED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57" creationId="{F2477703-466C-4507-A66B-6419AFEE8C25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60" creationId="{2EEEAA57-599A-49EE-BFE6-20619BE71D1E}"/>
          </ac:spMkLst>
        </pc:spChg>
        <pc:spChg chg="add mod">
          <ac:chgData name="이현규" userId="4a50fc40-015d-47b2-baac-03f04e76517d" providerId="ADAL" clId="{CBC85F58-1BD9-4746-8E0B-0C8E1FEB0E7C}" dt="2022-03-23T07:52:42.283" v="3980"/>
          <ac:spMkLst>
            <pc:docMk/>
            <pc:sldMk cId="1317648432" sldId="10096"/>
            <ac:spMk id="61" creationId="{45FF7C54-7301-4BDD-9A62-7D1CB9A74AC9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67" creationId="{D3912827-8B8E-4366-990C-1F8AFABAB648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69" creationId="{15FD69CD-FFCC-44AC-A505-D37879C9EE8F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71" creationId="{BF95AA73-60DA-42C4-8D11-2F65842CAABC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73" creationId="{31EFE993-6F4F-4F4A-9F00-40413B9C7286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74" creationId="{A48782B6-ACFE-4155-92F6-CD4E88FF9348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77" creationId="{186F3DF9-3A1B-4C16-9E62-13AB457C5175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79" creationId="{7817C99B-5B90-4D13-A83A-869F391FD71D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80" creationId="{E82F8FD4-FD8A-4438-A6B9-19B4A920BE9A}"/>
          </ac:spMkLst>
        </pc:spChg>
        <pc:spChg chg="del">
          <ac:chgData name="이현규" userId="4a50fc40-015d-47b2-baac-03f04e76517d" providerId="ADAL" clId="{CBC85F58-1BD9-4746-8E0B-0C8E1FEB0E7C}" dt="2022-03-21T04:50:42.471" v="1008" actId="478"/>
          <ac:spMkLst>
            <pc:docMk/>
            <pc:sldMk cId="1317648432" sldId="10096"/>
            <ac:spMk id="81" creationId="{231D4723-37E1-4A01-A1CD-C6433FBD9F9A}"/>
          </ac:spMkLst>
        </pc:spChg>
        <pc:spChg chg="del">
          <ac:chgData name="이현규" userId="4a50fc40-015d-47b2-baac-03f04e76517d" providerId="ADAL" clId="{CBC85F58-1BD9-4746-8E0B-0C8E1FEB0E7C}" dt="2022-03-21T04:50:47.676" v="1009" actId="478"/>
          <ac:spMkLst>
            <pc:docMk/>
            <pc:sldMk cId="1317648432" sldId="10096"/>
            <ac:spMk id="83" creationId="{7C3611C7-8E50-481F-963B-E1812B538856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87" creationId="{ED94909D-0D6E-48E4-8E91-DA37DD36F87E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88" creationId="{4F41A2EE-5611-4D39-98D1-3F548221D1E1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89" creationId="{C17FD2F6-A690-4938-A952-0B19A91004CB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0" creationId="{E13491D5-1B32-4DC4-8A9A-8A95DEB0B683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1" creationId="{6E141F80-42DA-4726-85CF-CEFA980FB760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2" creationId="{27A92F06-84E3-4803-9772-1FC6B6688C9C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3" creationId="{AC8500AA-6F03-4697-BA6E-B6025615EA49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5" creationId="{1C25EDC4-06D8-4D37-B2BE-39823EBCC9E3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6" creationId="{2B70BDC7-F819-4533-B3C1-81D8D3D8E004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8" creationId="{B2F5A945-7B86-45FE-A0BA-5FDD26D011AA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99" creationId="{E9E77E31-2A89-4159-8D89-AD364A84A28A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01" creationId="{B510EA51-33B6-42C2-AFC6-636F871C0F6A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02" creationId="{3595EABB-8D3E-4D45-8831-91C4B571E416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05" creationId="{9E23EB26-03D3-4EF2-9450-F8E0669E06B6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06" creationId="{6FCD9F0C-CB08-41F0-95F0-3EDB0FF0C028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08" creationId="{3EE71D30-7C37-44DB-9A7D-760402E3CA3F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10" creationId="{656C83FB-3709-485A-9283-A072DF8239F6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13" creationId="{B4A44161-ABE2-4583-A32D-CFC2150A458B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14" creationId="{DDEF31DD-F28E-4203-B3B7-17A088D58EE7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17" creationId="{18F21276-80DC-460E-8F1D-B0FBDD30F370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19" creationId="{05995455-B5FF-48AF-B4C1-C162B53C2DC4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0" creationId="{D54D59C2-5C1F-40BC-90C6-67B6181F999A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1" creationId="{701124C2-28EA-4FE6-AD12-271992C520D8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3" creationId="{CA173F1F-5DA9-4CF9-AB09-E66E11949B36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4" creationId="{2CD369BF-49D0-4657-9493-70B38DB07E82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7" creationId="{FF2A6472-9D10-48E1-AAD5-2874071AF3C4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29" creationId="{A060A1AD-F863-4ADB-987C-F27F8C2DBDE9}"/>
          </ac:spMkLst>
        </pc:spChg>
        <pc:spChg chg="add mod">
          <ac:chgData name="이현규" userId="4a50fc40-015d-47b2-baac-03f04e76517d" providerId="ADAL" clId="{CBC85F58-1BD9-4746-8E0B-0C8E1FEB0E7C}" dt="2022-03-21T04:50:55.819" v="1011" actId="1076"/>
          <ac:spMkLst>
            <pc:docMk/>
            <pc:sldMk cId="1317648432" sldId="10096"/>
            <ac:spMk id="130" creationId="{703D7EE2-FEB7-4A33-954A-AED5228D65CF}"/>
          </ac:spMkLst>
        </pc:spChg>
        <pc:spChg chg="add mod">
          <ac:chgData name="이현규" userId="4a50fc40-015d-47b2-baac-03f04e76517d" providerId="ADAL" clId="{CBC85F58-1BD9-4746-8E0B-0C8E1FEB0E7C}" dt="2022-03-21T04:50:55.819" v="1011" actId="1076"/>
          <ac:spMkLst>
            <pc:docMk/>
            <pc:sldMk cId="1317648432" sldId="10096"/>
            <ac:spMk id="131" creationId="{79C6D7E8-428A-43A8-8A36-A1955CC9EBA0}"/>
          </ac:spMkLst>
        </pc:spChg>
        <pc:spChg chg="mod">
          <ac:chgData name="이현규" userId="4a50fc40-015d-47b2-baac-03f04e76517d" providerId="ADAL" clId="{CBC85F58-1BD9-4746-8E0B-0C8E1FEB0E7C}" dt="2022-03-21T04:50:53.383" v="1010"/>
          <ac:spMkLst>
            <pc:docMk/>
            <pc:sldMk cId="1317648432" sldId="10096"/>
            <ac:spMk id="136" creationId="{40F56238-03A3-45FF-BD38-16871CDDF5A8}"/>
          </ac:spMkLst>
        </pc:spChg>
        <pc:grpChg chg="del">
          <ac:chgData name="이현규" userId="4a50fc40-015d-47b2-baac-03f04e76517d" providerId="ADAL" clId="{CBC85F58-1BD9-4746-8E0B-0C8E1FEB0E7C}" dt="2022-03-21T04:50:42.471" v="1008" actId="478"/>
          <ac:grpSpMkLst>
            <pc:docMk/>
            <pc:sldMk cId="1317648432" sldId="10096"/>
            <ac:grpSpMk id="7" creationId="{22179EA1-A186-40B8-A922-1CCD0FE24AE8}"/>
          </ac:grpSpMkLst>
        </pc:grpChg>
        <pc:grpChg chg="del">
          <ac:chgData name="이현규" userId="4a50fc40-015d-47b2-baac-03f04e76517d" providerId="ADAL" clId="{CBC85F58-1BD9-4746-8E0B-0C8E1FEB0E7C}" dt="2022-03-21T04:50:42.471" v="1008" actId="478"/>
          <ac:grpSpMkLst>
            <pc:docMk/>
            <pc:sldMk cId="1317648432" sldId="10096"/>
            <ac:grpSpMk id="17" creationId="{F2F3F819-1DF4-470C-8079-CD479F68B832}"/>
          </ac:grpSpMkLst>
        </pc:grpChg>
        <pc:grpChg chg="del">
          <ac:chgData name="이현규" userId="4a50fc40-015d-47b2-baac-03f04e76517d" providerId="ADAL" clId="{CBC85F58-1BD9-4746-8E0B-0C8E1FEB0E7C}" dt="2022-03-21T04:50:42.471" v="1008" actId="478"/>
          <ac:grpSpMkLst>
            <pc:docMk/>
            <pc:sldMk cId="1317648432" sldId="10096"/>
            <ac:grpSpMk id="38" creationId="{18931F14-9CE5-45A6-BD6A-97C2959862CA}"/>
          </ac:grpSpMkLst>
        </pc:grpChg>
        <pc:grpChg chg="del">
          <ac:chgData name="이현규" userId="4a50fc40-015d-47b2-baac-03f04e76517d" providerId="ADAL" clId="{CBC85F58-1BD9-4746-8E0B-0C8E1FEB0E7C}" dt="2022-03-21T04:50:42.471" v="1008" actId="478"/>
          <ac:grpSpMkLst>
            <pc:docMk/>
            <pc:sldMk cId="1317648432" sldId="10096"/>
            <ac:grpSpMk id="47" creationId="{E054C438-D295-4064-B8A1-EDB4043E8A40}"/>
          </ac:grpSpMkLst>
        </pc:grpChg>
        <pc:grpChg chg="del">
          <ac:chgData name="이현규" userId="4a50fc40-015d-47b2-baac-03f04e76517d" providerId="ADAL" clId="{CBC85F58-1BD9-4746-8E0B-0C8E1FEB0E7C}" dt="2022-03-21T04:50:42.471" v="1008" actId="478"/>
          <ac:grpSpMkLst>
            <pc:docMk/>
            <pc:sldMk cId="1317648432" sldId="10096"/>
            <ac:grpSpMk id="62" creationId="{F484273C-345C-49F5-B8DC-BCFE87513009}"/>
          </ac:grpSpMkLst>
        </pc:grpChg>
        <pc:grpChg chg="add mod">
          <ac:chgData name="이현규" userId="4a50fc40-015d-47b2-baac-03f04e76517d" providerId="ADAL" clId="{CBC85F58-1BD9-4746-8E0B-0C8E1FEB0E7C}" dt="2022-03-21T04:50:55.819" v="1011" actId="1076"/>
          <ac:grpSpMkLst>
            <pc:docMk/>
            <pc:sldMk cId="1317648432" sldId="10096"/>
            <ac:grpSpMk id="82" creationId="{277EA621-3954-426C-A747-11F45FD38A37}"/>
          </ac:grpSpMkLst>
        </pc:grpChg>
        <pc:grpChg chg="mod">
          <ac:chgData name="이현규" userId="4a50fc40-015d-47b2-baac-03f04e76517d" providerId="ADAL" clId="{CBC85F58-1BD9-4746-8E0B-0C8E1FEB0E7C}" dt="2022-03-21T04:50:53.383" v="1010"/>
          <ac:grpSpMkLst>
            <pc:docMk/>
            <pc:sldMk cId="1317648432" sldId="10096"/>
            <ac:grpSpMk id="84" creationId="{8BE8513C-CBF8-4D75-B4E5-F3393C0B02D5}"/>
          </ac:grpSpMkLst>
        </pc:grpChg>
        <pc:grpChg chg="mod">
          <ac:chgData name="이현규" userId="4a50fc40-015d-47b2-baac-03f04e76517d" providerId="ADAL" clId="{CBC85F58-1BD9-4746-8E0B-0C8E1FEB0E7C}" dt="2022-03-21T04:50:53.383" v="1010"/>
          <ac:grpSpMkLst>
            <pc:docMk/>
            <pc:sldMk cId="1317648432" sldId="10096"/>
            <ac:grpSpMk id="122" creationId="{A7E021F3-FD57-4775-8B17-FEC34469D8D3}"/>
          </ac:grpSpMkLst>
        </pc:grpChg>
        <pc:grpChg chg="add mod">
          <ac:chgData name="이현규" userId="4a50fc40-015d-47b2-baac-03f04e76517d" providerId="ADAL" clId="{CBC85F58-1BD9-4746-8E0B-0C8E1FEB0E7C}" dt="2022-03-21T04:50:55.819" v="1011" actId="1076"/>
          <ac:grpSpMkLst>
            <pc:docMk/>
            <pc:sldMk cId="1317648432" sldId="10096"/>
            <ac:grpSpMk id="133" creationId="{846D957C-84CE-4864-B68E-6CFA88AE0389}"/>
          </ac:grpSpMkLst>
        </pc:grp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31" creationId="{F60D03CA-08E8-4598-A429-D0FF1DB5C279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34" creationId="{4D91720B-6ECB-4395-9FD1-A95CACC0DEBB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37" creationId="{8E53F122-FC50-4A8E-AE4F-B2EDC545C095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54" creationId="{D8EC799B-30A5-4415-8366-9FEDBAE01754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56" creationId="{4B624E44-CE21-42E2-9FB9-B82F31F247AE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58" creationId="{E6FB8250-7DF9-43BF-ACAB-2541A3E56CED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65" creationId="{F429EA5E-0565-4AE5-90AB-D40C22F8C879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68" creationId="{B2DC6A94-E257-4908-8600-5B7CAE59A03D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70" creationId="{BE1AE273-3852-4468-BBCF-EA40BAAB53F3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72" creationId="{FBAEC16F-43E4-4453-93CE-3EE62E2C9975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75" creationId="{77ACB540-D8B8-4513-BD2A-EC760FBB06CE}"/>
          </ac:picMkLst>
        </pc:picChg>
        <pc:picChg chg="del">
          <ac:chgData name="이현규" userId="4a50fc40-015d-47b2-baac-03f04e76517d" providerId="ADAL" clId="{CBC85F58-1BD9-4746-8E0B-0C8E1FEB0E7C}" dt="2022-03-21T04:50:42.471" v="1008" actId="478"/>
          <ac:picMkLst>
            <pc:docMk/>
            <pc:sldMk cId="1317648432" sldId="10096"/>
            <ac:picMk id="76" creationId="{FB7E7A1A-1949-4347-8107-E635679E029D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85" creationId="{7F96F228-0F84-4636-BA21-DB2281C88CCE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86" creationId="{0714E58F-F067-487C-84FC-432A2BFF32FF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94" creationId="{3AC98AE9-FB99-47DC-9508-6F81D035DD59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00" creationId="{330E506B-AC51-4253-93BC-FC3352397899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03" creationId="{907A59CB-B892-458C-9A92-2EFE8B2DC7FD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04" creationId="{D0C24B51-B47F-43E2-9F7A-F157D831BF70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07" creationId="{380504CA-AD77-4982-A458-2C6F1FDA2574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09" creationId="{1CB75DCE-FA99-4EAC-A61A-F386D409C9A4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11" creationId="{497DCDFC-1A3C-41A9-80E4-63B6C9A51D15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12" creationId="{C8EB6491-7EAE-426F-971D-4A4327DDE706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16" creationId="{034E01E7-5C40-441C-A72A-9FFF4C587656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18" creationId="{46351A1F-C3BA-4AA5-8D3A-066B54D4D1DE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28" creationId="{19871DFB-3BA2-49B9-88D2-89FCB420FEAF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34" creationId="{5BC047C4-078E-4EAA-99D6-99F798EE4B04}"/>
          </ac:picMkLst>
        </pc:picChg>
        <pc:picChg chg="mod">
          <ac:chgData name="이현규" userId="4a50fc40-015d-47b2-baac-03f04e76517d" providerId="ADAL" clId="{CBC85F58-1BD9-4746-8E0B-0C8E1FEB0E7C}" dt="2022-03-21T04:50:53.383" v="1010"/>
          <ac:picMkLst>
            <pc:docMk/>
            <pc:sldMk cId="1317648432" sldId="10096"/>
            <ac:picMk id="135" creationId="{584F74C4-B550-4637-9D16-B695725AF6C5}"/>
          </ac:picMkLst>
        </pc:picChg>
        <pc:picChg chg="add mod">
          <ac:chgData name="이현규" userId="4a50fc40-015d-47b2-baac-03f04e76517d" providerId="ADAL" clId="{CBC85F58-1BD9-4746-8E0B-0C8E1FEB0E7C}" dt="2022-03-21T04:50:55.819" v="1011" actId="1076"/>
          <ac:picMkLst>
            <pc:docMk/>
            <pc:sldMk cId="1317648432" sldId="10096"/>
            <ac:picMk id="137" creationId="{9124A510-54E3-47CE-8B60-D702F338E8E4}"/>
          </ac:picMkLst>
        </pc:picChg>
        <pc:cxnChg chg="del mod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33" creationId="{75B973DB-8F95-4A24-8C67-A0CC9540686E}"/>
          </ac:cxnSpMkLst>
        </pc:cxnChg>
        <pc:cxnChg chg="del mod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36" creationId="{2E59F2B9-F976-4FC1-A724-118CC1074E29}"/>
          </ac:cxnSpMkLst>
        </pc:cxnChg>
        <pc:cxnChg chg="del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43" creationId="{A80B7904-7BE4-4747-AD81-427A10167F74}"/>
          </ac:cxnSpMkLst>
        </pc:cxnChg>
        <pc:cxnChg chg="del mod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45" creationId="{4184A935-811C-45D2-838A-B88B53B340EE}"/>
          </ac:cxnSpMkLst>
        </pc:cxnChg>
        <pc:cxnChg chg="del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59" creationId="{77F2C102-744C-49E9-A124-0E4D3D503B9B}"/>
          </ac:cxnSpMkLst>
        </pc:cxnChg>
        <pc:cxnChg chg="del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61" creationId="{2E053CA0-6C4D-4C64-82BF-C066F9A69552}"/>
          </ac:cxnSpMkLst>
        </pc:cxnChg>
        <pc:cxnChg chg="del mod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66" creationId="{AE79E4C4-FB32-4694-85A0-BAFD555C88E8}"/>
          </ac:cxnSpMkLst>
        </pc:cxnChg>
        <pc:cxnChg chg="del">
          <ac:chgData name="이현규" userId="4a50fc40-015d-47b2-baac-03f04e76517d" providerId="ADAL" clId="{CBC85F58-1BD9-4746-8E0B-0C8E1FEB0E7C}" dt="2022-03-21T04:50:42.471" v="1008" actId="478"/>
          <ac:cxnSpMkLst>
            <pc:docMk/>
            <pc:sldMk cId="1317648432" sldId="10096"/>
            <ac:cxnSpMk id="78" creationId="{1B534CE0-13B2-4CC1-95DD-0B743219C4A0}"/>
          </ac:cxnSpMkLst>
        </pc:cxnChg>
        <pc:cxnChg chg="mod">
          <ac:chgData name="이현규" userId="4a50fc40-015d-47b2-baac-03f04e76517d" providerId="ADAL" clId="{CBC85F58-1BD9-4746-8E0B-0C8E1FEB0E7C}" dt="2022-03-21T04:50:53.383" v="1010"/>
          <ac:cxnSpMkLst>
            <pc:docMk/>
            <pc:sldMk cId="1317648432" sldId="10096"/>
            <ac:cxnSpMk id="97" creationId="{75FBB6D3-0102-4A03-81A8-C79278DC0F62}"/>
          </ac:cxnSpMkLst>
        </pc:cxnChg>
        <pc:cxnChg chg="mod">
          <ac:chgData name="이현규" userId="4a50fc40-015d-47b2-baac-03f04e76517d" providerId="ADAL" clId="{CBC85F58-1BD9-4746-8E0B-0C8E1FEB0E7C}" dt="2022-03-21T04:50:53.383" v="1010"/>
          <ac:cxnSpMkLst>
            <pc:docMk/>
            <pc:sldMk cId="1317648432" sldId="10096"/>
            <ac:cxnSpMk id="115" creationId="{A2DC66EA-DE4C-445F-9294-55DFCE48EF62}"/>
          </ac:cxnSpMkLst>
        </pc:cxnChg>
        <pc:cxnChg chg="mod">
          <ac:chgData name="이현규" userId="4a50fc40-015d-47b2-baac-03f04e76517d" providerId="ADAL" clId="{CBC85F58-1BD9-4746-8E0B-0C8E1FEB0E7C}" dt="2022-03-21T04:50:53.383" v="1010"/>
          <ac:cxnSpMkLst>
            <pc:docMk/>
            <pc:sldMk cId="1317648432" sldId="10096"/>
            <ac:cxnSpMk id="125" creationId="{9A9D1CE9-8066-44D9-966C-5BE478763CFC}"/>
          </ac:cxnSpMkLst>
        </pc:cxnChg>
        <pc:cxnChg chg="mod">
          <ac:chgData name="이현규" userId="4a50fc40-015d-47b2-baac-03f04e76517d" providerId="ADAL" clId="{CBC85F58-1BD9-4746-8E0B-0C8E1FEB0E7C}" dt="2022-03-21T04:50:53.383" v="1010"/>
          <ac:cxnSpMkLst>
            <pc:docMk/>
            <pc:sldMk cId="1317648432" sldId="10096"/>
            <ac:cxnSpMk id="126" creationId="{0C8ED78F-B109-413F-89A2-310B89FF025C}"/>
          </ac:cxnSpMkLst>
        </pc:cxnChg>
        <pc:cxnChg chg="add mod">
          <ac:chgData name="이현규" userId="4a50fc40-015d-47b2-baac-03f04e76517d" providerId="ADAL" clId="{CBC85F58-1BD9-4746-8E0B-0C8E1FEB0E7C}" dt="2022-03-21T04:50:55.819" v="1011" actId="1076"/>
          <ac:cxnSpMkLst>
            <pc:docMk/>
            <pc:sldMk cId="1317648432" sldId="10096"/>
            <ac:cxnSpMk id="132" creationId="{10EC2882-CC7D-4C32-8FCF-5F0F5196BB72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3T01:17:14.862" v="1441" actId="47"/>
        <pc:sldMkLst>
          <pc:docMk/>
          <pc:sldMk cId="279930889" sldId="10097"/>
        </pc:sldMkLst>
        <pc:spChg chg="mod">
          <ac:chgData name="이현규" userId="4a50fc40-015d-47b2-baac-03f04e76517d" providerId="ADAL" clId="{CBC85F58-1BD9-4746-8E0B-0C8E1FEB0E7C}" dt="2022-03-23T01:16:45.886" v="1439"/>
          <ac:spMkLst>
            <pc:docMk/>
            <pc:sldMk cId="279930889" sldId="10097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1" creationId="{11CE8B44-C5FD-4F2B-A30C-3C1C5AFF67A9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2" creationId="{E4E98EAA-25A8-402A-9087-90B8035CBC5E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3" creationId="{79C0B5D3-F664-474B-BE66-8D7994C2B394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5" creationId="{BA984C64-5BC6-4DC6-BFC2-65337ABA6570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6" creationId="{39F87002-B943-478E-BA96-9C35BCA5B414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7" creationId="{B426B645-D781-40CE-9337-798005F26109}"/>
          </ac:spMkLst>
        </pc:spChg>
        <pc:spChg chg="add mod">
          <ac:chgData name="이현규" userId="4a50fc40-015d-47b2-baac-03f04e76517d" providerId="ADAL" clId="{CBC85F58-1BD9-4746-8E0B-0C8E1FEB0E7C}" dt="2022-03-21T04:51:28.091" v="1017" actId="1076"/>
          <ac:spMkLst>
            <pc:docMk/>
            <pc:sldMk cId="279930889" sldId="10097"/>
            <ac:spMk id="68" creationId="{0572E1DF-962F-4244-BD24-B4BD143FE6E2}"/>
          </ac:spMkLst>
        </pc:spChg>
        <pc:spChg chg="add del">
          <ac:chgData name="이현규" userId="4a50fc40-015d-47b2-baac-03f04e76517d" providerId="ADAL" clId="{CBC85F58-1BD9-4746-8E0B-0C8E1FEB0E7C}" dt="2022-03-21T04:51:21.276" v="1015" actId="478"/>
          <ac:spMkLst>
            <pc:docMk/>
            <pc:sldMk cId="279930889" sldId="10097"/>
            <ac:spMk id="130" creationId="{703D7EE2-FEB7-4A33-954A-AED5228D65CF}"/>
          </ac:spMkLst>
        </pc:spChg>
        <pc:spChg chg="add del">
          <ac:chgData name="이현규" userId="4a50fc40-015d-47b2-baac-03f04e76517d" providerId="ADAL" clId="{CBC85F58-1BD9-4746-8E0B-0C8E1FEB0E7C}" dt="2022-03-21T04:51:21.276" v="1015" actId="478"/>
          <ac:spMkLst>
            <pc:docMk/>
            <pc:sldMk cId="279930889" sldId="10097"/>
            <ac:spMk id="131" creationId="{79C6D7E8-428A-43A8-8A36-A1955CC9EBA0}"/>
          </ac:spMkLst>
        </pc:spChg>
        <pc:grpChg chg="del">
          <ac:chgData name="이현규" userId="4a50fc40-015d-47b2-baac-03f04e76517d" providerId="ADAL" clId="{CBC85F58-1BD9-4746-8E0B-0C8E1FEB0E7C}" dt="2022-03-21T04:51:21.276" v="1015" actId="478"/>
          <ac:grpSpMkLst>
            <pc:docMk/>
            <pc:sldMk cId="279930889" sldId="10097"/>
            <ac:grpSpMk id="82" creationId="{277EA621-3954-426C-A747-11F45FD38A37}"/>
          </ac:grpSpMkLst>
        </pc:grpChg>
        <pc:grpChg chg="add del">
          <ac:chgData name="이현규" userId="4a50fc40-015d-47b2-baac-03f04e76517d" providerId="ADAL" clId="{CBC85F58-1BD9-4746-8E0B-0C8E1FEB0E7C}" dt="2022-03-21T04:51:21.276" v="1015" actId="478"/>
          <ac:grpSpMkLst>
            <pc:docMk/>
            <pc:sldMk cId="279930889" sldId="10097"/>
            <ac:grpSpMk id="133" creationId="{846D957C-84CE-4864-B68E-6CFA88AE0389}"/>
          </ac:grpSpMkLst>
        </pc:grpChg>
        <pc:graphicFrameChg chg="add mod">
          <ac:chgData name="이현규" userId="4a50fc40-015d-47b2-baac-03f04e76517d" providerId="ADAL" clId="{CBC85F58-1BD9-4746-8E0B-0C8E1FEB0E7C}" dt="2022-03-21T04:51:28.091" v="1017" actId="1076"/>
          <ac:graphicFrameMkLst>
            <pc:docMk/>
            <pc:sldMk cId="279930889" sldId="10097"/>
            <ac:graphicFrameMk id="64" creationId="{14760900-0840-4E2D-9410-C248CA5730C6}"/>
          </ac:graphicFrameMkLst>
        </pc:graphicFrameChg>
        <pc:picChg chg="add del">
          <ac:chgData name="이현규" userId="4a50fc40-015d-47b2-baac-03f04e76517d" providerId="ADAL" clId="{CBC85F58-1BD9-4746-8E0B-0C8E1FEB0E7C}" dt="2022-03-21T04:51:21.276" v="1015" actId="478"/>
          <ac:picMkLst>
            <pc:docMk/>
            <pc:sldMk cId="279930889" sldId="10097"/>
            <ac:picMk id="137" creationId="{9124A510-54E3-47CE-8B60-D702F338E8E4}"/>
          </ac:picMkLst>
        </pc:picChg>
        <pc:cxnChg chg="add del">
          <ac:chgData name="이현규" userId="4a50fc40-015d-47b2-baac-03f04e76517d" providerId="ADAL" clId="{CBC85F58-1BD9-4746-8E0B-0C8E1FEB0E7C}" dt="2022-03-21T04:51:21.276" v="1015" actId="478"/>
          <ac:cxnSpMkLst>
            <pc:docMk/>
            <pc:sldMk cId="279930889" sldId="10097"/>
            <ac:cxnSpMk id="132" creationId="{10EC2882-CC7D-4C32-8FCF-5F0F5196BB72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3T01:18:11.147" v="1442" actId="47"/>
        <pc:sldMkLst>
          <pc:docMk/>
          <pc:sldMk cId="2977375933" sldId="10098"/>
        </pc:sldMkLst>
        <pc:spChg chg="mod">
          <ac:chgData name="이현규" userId="4a50fc40-015d-47b2-baac-03f04e76517d" providerId="ADAL" clId="{CBC85F58-1BD9-4746-8E0B-0C8E1FEB0E7C}" dt="2022-03-21T04:51:52.672" v="1020"/>
          <ac:spMkLst>
            <pc:docMk/>
            <pc:sldMk cId="2977375933" sldId="10098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4:51:59.973" v="1022" actId="1076"/>
          <ac:spMkLst>
            <pc:docMk/>
            <pc:sldMk cId="2977375933" sldId="10098"/>
            <ac:spMk id="14" creationId="{0DDF29B3-40A0-452D-832A-B5A58E46CEB3}"/>
          </ac:spMkLst>
        </pc:spChg>
        <pc:spChg chg="add mod">
          <ac:chgData name="이현규" userId="4a50fc40-015d-47b2-baac-03f04e76517d" providerId="ADAL" clId="{CBC85F58-1BD9-4746-8E0B-0C8E1FEB0E7C}" dt="2022-03-21T04:51:59.973" v="1022" actId="1076"/>
          <ac:spMkLst>
            <pc:docMk/>
            <pc:sldMk cId="2977375933" sldId="10098"/>
            <ac:spMk id="16" creationId="{744CF51D-4D55-4686-A4A1-33EB4A3E26AD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1" creationId="{11CE8B44-C5FD-4F2B-A30C-3C1C5AFF67A9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2" creationId="{E4E98EAA-25A8-402A-9087-90B8035CBC5E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3" creationId="{79C0B5D3-F664-474B-BE66-8D7994C2B394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5" creationId="{BA984C64-5BC6-4DC6-BFC2-65337ABA6570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6" creationId="{39F87002-B943-478E-BA96-9C35BCA5B414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7" creationId="{B426B645-D781-40CE-9337-798005F26109}"/>
          </ac:spMkLst>
        </pc:spChg>
        <pc:spChg chg="del">
          <ac:chgData name="이현규" userId="4a50fc40-015d-47b2-baac-03f04e76517d" providerId="ADAL" clId="{CBC85F58-1BD9-4746-8E0B-0C8E1FEB0E7C}" dt="2022-03-21T04:51:43.788" v="1019" actId="478"/>
          <ac:spMkLst>
            <pc:docMk/>
            <pc:sldMk cId="2977375933" sldId="10098"/>
            <ac:spMk id="68" creationId="{0572E1DF-962F-4244-BD24-B4BD143FE6E2}"/>
          </ac:spMkLst>
        </pc:spChg>
        <pc:graphicFrameChg chg="add mod">
          <ac:chgData name="이현규" userId="4a50fc40-015d-47b2-baac-03f04e76517d" providerId="ADAL" clId="{CBC85F58-1BD9-4746-8E0B-0C8E1FEB0E7C}" dt="2022-03-21T04:51:59.973" v="1022" actId="1076"/>
          <ac:graphicFrameMkLst>
            <pc:docMk/>
            <pc:sldMk cId="2977375933" sldId="10098"/>
            <ac:graphicFrameMk id="15" creationId="{30335C59-3A2A-4F39-8B83-342B8333D4E3}"/>
          </ac:graphicFrameMkLst>
        </pc:graphicFrameChg>
        <pc:graphicFrameChg chg="del">
          <ac:chgData name="이현규" userId="4a50fc40-015d-47b2-baac-03f04e76517d" providerId="ADAL" clId="{CBC85F58-1BD9-4746-8E0B-0C8E1FEB0E7C}" dt="2022-03-21T04:51:43.788" v="1019" actId="478"/>
          <ac:graphicFrameMkLst>
            <pc:docMk/>
            <pc:sldMk cId="2977375933" sldId="10098"/>
            <ac:graphicFrameMk id="64" creationId="{14760900-0840-4E2D-9410-C248CA5730C6}"/>
          </ac:graphicFrameMkLst>
        </pc:graphicFrameChg>
      </pc:sldChg>
      <pc:sldChg chg="addSp delSp modSp add del mod ord">
        <pc:chgData name="이현규" userId="4a50fc40-015d-47b2-baac-03f04e76517d" providerId="ADAL" clId="{CBC85F58-1BD9-4746-8E0B-0C8E1FEB0E7C}" dt="2022-03-23T01:26:03.363" v="1499" actId="47"/>
        <pc:sldMkLst>
          <pc:docMk/>
          <pc:sldMk cId="3195150566" sldId="10099"/>
        </pc:sldMkLst>
        <pc:spChg chg="add del mod">
          <ac:chgData name="이현규" userId="4a50fc40-015d-47b2-baac-03f04e76517d" providerId="ADAL" clId="{CBC85F58-1BD9-4746-8E0B-0C8E1FEB0E7C}" dt="2022-03-21T04:52:40.876" v="1029" actId="478"/>
          <ac:spMkLst>
            <pc:docMk/>
            <pc:sldMk cId="3195150566" sldId="10099"/>
            <ac:spMk id="9" creationId="{EBEAE8C3-F4D6-4AAD-A092-70449B15EA4A}"/>
          </ac:spMkLst>
        </pc:spChg>
        <pc:spChg chg="mod">
          <ac:chgData name="이현규" userId="4a50fc40-015d-47b2-baac-03f04e76517d" providerId="ADAL" clId="{CBC85F58-1BD9-4746-8E0B-0C8E1FEB0E7C}" dt="2022-03-21T04:52:25.558" v="1025"/>
          <ac:spMkLst>
            <pc:docMk/>
            <pc:sldMk cId="3195150566" sldId="10099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4:52:14.318" v="1024" actId="478"/>
          <ac:spMkLst>
            <pc:docMk/>
            <pc:sldMk cId="3195150566" sldId="10099"/>
            <ac:spMk id="14" creationId="{0DDF29B3-40A0-452D-832A-B5A58E46CEB3}"/>
          </ac:spMkLst>
        </pc:spChg>
        <pc:spChg chg="del">
          <ac:chgData name="이현규" userId="4a50fc40-015d-47b2-baac-03f04e76517d" providerId="ADAL" clId="{CBC85F58-1BD9-4746-8E0B-0C8E1FEB0E7C}" dt="2022-03-21T04:52:14.318" v="1024" actId="478"/>
          <ac:spMkLst>
            <pc:docMk/>
            <pc:sldMk cId="3195150566" sldId="10099"/>
            <ac:spMk id="16" creationId="{744CF51D-4D55-4686-A4A1-33EB4A3E26AD}"/>
          </ac:spMkLst>
        </pc:spChg>
        <pc:spChg chg="add mod">
          <ac:chgData name="이현규" userId="4a50fc40-015d-47b2-baac-03f04e76517d" providerId="ADAL" clId="{CBC85F58-1BD9-4746-8E0B-0C8E1FEB0E7C}" dt="2022-03-21T04:52:38.650" v="1028" actId="1076"/>
          <ac:spMkLst>
            <pc:docMk/>
            <pc:sldMk cId="3195150566" sldId="10099"/>
            <ac:spMk id="17" creationId="{C181E36F-670B-44C3-8C99-17AC61DBAB5A}"/>
          </ac:spMkLst>
        </pc:spChg>
        <pc:graphicFrameChg chg="del">
          <ac:chgData name="이현규" userId="4a50fc40-015d-47b2-baac-03f04e76517d" providerId="ADAL" clId="{CBC85F58-1BD9-4746-8E0B-0C8E1FEB0E7C}" dt="2022-03-21T04:52:14.318" v="1024" actId="478"/>
          <ac:graphicFrameMkLst>
            <pc:docMk/>
            <pc:sldMk cId="3195150566" sldId="10099"/>
            <ac:graphicFrameMk id="15" creationId="{30335C59-3A2A-4F39-8B83-342B8333D4E3}"/>
          </ac:graphicFrameMkLst>
        </pc:graphicFrameChg>
        <pc:picChg chg="add mod">
          <ac:chgData name="이현규" userId="4a50fc40-015d-47b2-baac-03f04e76517d" providerId="ADAL" clId="{CBC85F58-1BD9-4746-8E0B-0C8E1FEB0E7C}" dt="2022-03-21T04:52:30.806" v="1026"/>
          <ac:picMkLst>
            <pc:docMk/>
            <pc:sldMk cId="3195150566" sldId="10099"/>
            <ac:picMk id="13" creationId="{786A6DEF-903E-4A03-A609-770035D3FA1C}"/>
          </ac:picMkLst>
        </pc:picChg>
      </pc:sldChg>
      <pc:sldChg chg="add del">
        <pc:chgData name="이현규" userId="4a50fc40-015d-47b2-baac-03f04e76517d" providerId="ADAL" clId="{CBC85F58-1BD9-4746-8E0B-0C8E1FEB0E7C}" dt="2022-03-23T01:31:26.262" v="1525" actId="47"/>
        <pc:sldMkLst>
          <pc:docMk/>
          <pc:sldMk cId="4242991303" sldId="10100"/>
        </pc:sldMkLst>
      </pc:sldChg>
      <pc:sldChg chg="addSp delSp modSp add mod ord">
        <pc:chgData name="이현규" userId="4a50fc40-015d-47b2-baac-03f04e76517d" providerId="ADAL" clId="{CBC85F58-1BD9-4746-8E0B-0C8E1FEB0E7C}" dt="2022-03-24T07:04:57.991" v="6342" actId="6549"/>
        <pc:sldMkLst>
          <pc:docMk/>
          <pc:sldMk cId="1011663261" sldId="10101"/>
        </pc:sldMkLst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7" creationId="{19D0FF77-7D9D-42E2-AD13-A2C5D5EF03DF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8" creationId="{873D2235-017D-481C-9D59-24720FCE260F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9" creationId="{3AD07919-3742-4F33-AF48-65B39C7AD293}"/>
          </ac:spMkLst>
        </pc:spChg>
        <pc:spChg chg="mod">
          <ac:chgData name="이현규" userId="4a50fc40-015d-47b2-baac-03f04e76517d" providerId="ADAL" clId="{CBC85F58-1BD9-4746-8E0B-0C8E1FEB0E7C}" dt="2022-03-24T07:04:57.991" v="6342" actId="6549"/>
          <ac:spMkLst>
            <pc:docMk/>
            <pc:sldMk cId="1011663261" sldId="10101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4:19.725" v="6339"/>
          <ac:spMkLst>
            <pc:docMk/>
            <pc:sldMk cId="1011663261" sldId="10101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4T07:03:51.354" v="6337" actId="14100"/>
          <ac:spMkLst>
            <pc:docMk/>
            <pc:sldMk cId="1011663261" sldId="10101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3" creationId="{50391B0E-2059-44AB-8768-B2D0B5E820A5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4" creationId="{CE8C8217-967B-41E4-8640-F8CA4CCF4B00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5" creationId="{C917643B-09FC-409E-96A6-6829B04063F0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6" creationId="{94B2CAE9-C256-421D-84D1-2C1B1FB42C13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8" creationId="{A7901E63-01F4-44A4-A504-EE18205EF4D8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19" creationId="{D402CF57-0721-454F-BD73-D4BAC06EFCB4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1" creationId="{5E7BC6E7-645C-490A-AB21-863AAAB8FD75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2" creationId="{DE8B9506-7975-4DC2-8443-D24625FD32C4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4" creationId="{CE64B3E6-AA64-4065-864E-7E42D67042C5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5" creationId="{0D79A79E-C9A4-4952-BE5B-AEB36E6E2FE9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8" creationId="{562B607C-BF0D-42D9-9338-EA999AAEAA0C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29" creationId="{0BE12753-5F52-4E48-9623-B6BCD4435DD5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1" creationId="{E50AAA1E-597C-4796-AA09-95229E308120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2" creationId="{5CE80590-6F93-43F5-865C-BE9822F318E1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4" creationId="{5B2C00F6-2A50-4C08-811F-B8FE7E1BB4B0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5" creationId="{5100C0C8-C727-4F74-9518-918B6FB6FFF3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7" creationId="{5C67E439-3A84-4A38-B911-2150D48CD431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38" creationId="{698B72F3-3BAC-42AB-93F9-58823145B91F}"/>
          </ac:spMkLst>
        </pc:spChg>
        <pc:spChg chg="mod">
          <ac:chgData name="이현규" userId="4a50fc40-015d-47b2-baac-03f04e76517d" providerId="ADAL" clId="{CBC85F58-1BD9-4746-8E0B-0C8E1FEB0E7C}" dt="2022-03-21T04:56:12.987" v="1057"/>
          <ac:spMkLst>
            <pc:docMk/>
            <pc:sldMk cId="1011663261" sldId="10101"/>
            <ac:spMk id="43" creationId="{6D226FAB-FA26-495E-AB9F-12ADFE3B6091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45" creationId="{2557E875-9C7F-4072-A20E-58BA45583BBB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46" creationId="{269316E1-9DF7-4EFF-A0B8-99A529A55636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47" creationId="{ECE030E4-A779-478E-A5D5-486BE3BB222C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0" creationId="{6BE11697-B244-48B6-9AE5-3ADE4B7E0E17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2" creationId="{CD21AF5E-869D-408E-8AAD-569BF747DD7A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3" creationId="{BA569601-505B-421D-A2FA-F2A37564BE9E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4" creationId="{F365AE41-25B8-4929-9DC6-B2B74A206E01}"/>
          </ac:spMkLst>
        </pc:spChg>
        <pc:spChg chg="mod">
          <ac:chgData name="이현규" userId="4a50fc40-015d-47b2-baac-03f04e76517d" providerId="ADAL" clId="{CBC85F58-1BD9-4746-8E0B-0C8E1FEB0E7C}" dt="2022-03-21T04:56:12.987" v="1057"/>
          <ac:spMkLst>
            <pc:docMk/>
            <pc:sldMk cId="1011663261" sldId="10101"/>
            <ac:spMk id="57" creationId="{CB10D850-F27D-4460-8706-D02E34AC2389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8" creationId="{6C8946B8-D214-444C-BB91-57B78FF1E702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59" creationId="{31F0218D-69F6-4E61-8E2E-0FE3F45397ED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60" creationId="{A3432E38-5A35-439F-A98E-B8AF1158CA48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63" creationId="{CCB70563-8404-448A-9F06-16C32D863312}"/>
          </ac:spMkLst>
        </pc:spChg>
        <pc:spChg chg="add mod">
          <ac:chgData name="이현규" userId="4a50fc40-015d-47b2-baac-03f04e76517d" providerId="ADAL" clId="{CBC85F58-1BD9-4746-8E0B-0C8E1FEB0E7C}" dt="2022-03-21T04:56:16.078" v="1058" actId="1076"/>
          <ac:spMkLst>
            <pc:docMk/>
            <pc:sldMk cId="1011663261" sldId="10101"/>
            <ac:spMk id="67" creationId="{90F9C05E-1E7D-4FCB-8B45-B1E98E71EDA1}"/>
          </ac:spMkLst>
        </pc:spChg>
        <pc:spChg chg="add mod">
          <ac:chgData name="이현규" userId="4a50fc40-015d-47b2-baac-03f04e76517d" providerId="ADAL" clId="{CBC85F58-1BD9-4746-8E0B-0C8E1FEB0E7C}" dt="2022-03-23T07:52:40.161" v="3978"/>
          <ac:spMkLst>
            <pc:docMk/>
            <pc:sldMk cId="1011663261" sldId="10101"/>
            <ac:spMk id="68" creationId="{5AB21AD6-0BFE-44C1-BE02-59EAB2FE920B}"/>
          </ac:spMkLst>
        </pc:spChg>
        <pc:grpChg chg="add mod">
          <ac:chgData name="이현규" userId="4a50fc40-015d-47b2-baac-03f04e76517d" providerId="ADAL" clId="{CBC85F58-1BD9-4746-8E0B-0C8E1FEB0E7C}" dt="2022-03-21T04:56:16.078" v="1058" actId="1076"/>
          <ac:grpSpMkLst>
            <pc:docMk/>
            <pc:sldMk cId="1011663261" sldId="10101"/>
            <ac:grpSpMk id="40" creationId="{36625322-75C3-4E34-845D-0B6E128C389D}"/>
          </ac:grpSpMkLst>
        </pc:grpChg>
        <pc:grpChg chg="add mod">
          <ac:chgData name="이현규" userId="4a50fc40-015d-47b2-baac-03f04e76517d" providerId="ADAL" clId="{CBC85F58-1BD9-4746-8E0B-0C8E1FEB0E7C}" dt="2022-03-21T04:56:16.078" v="1058" actId="1076"/>
          <ac:grpSpMkLst>
            <pc:docMk/>
            <pc:sldMk cId="1011663261" sldId="10101"/>
            <ac:grpSpMk id="55" creationId="{608DCB19-BC03-4FB7-BCA6-5EADED0DE039}"/>
          </ac:grpSpMkLst>
        </pc:grpChg>
        <pc:picChg chg="del">
          <ac:chgData name="이현규" userId="4a50fc40-015d-47b2-baac-03f04e76517d" providerId="ADAL" clId="{CBC85F58-1BD9-4746-8E0B-0C8E1FEB0E7C}" dt="2022-03-21T04:56:07.577" v="1056" actId="478"/>
          <ac:picMkLst>
            <pc:docMk/>
            <pc:sldMk cId="1011663261" sldId="10101"/>
            <ac:picMk id="4" creationId="{E71A73CF-E8E7-4CBE-A34A-07300EF90307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17" creationId="{57E30A3F-3792-45BA-A02A-997F74E735E3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23" creationId="{3133052F-2CD5-4CCE-99FE-3AD67028F635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26" creationId="{1E299AD6-F6D4-4E98-B485-91829E0C718F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27" creationId="{D13DC241-B009-482E-B8E2-A35B77F9E38D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30" creationId="{66D2515A-B938-4ACA-A7DF-82242446E181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33" creationId="{BCF46ADA-C53B-4A4C-8F1E-0E2CC5615478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36" creationId="{931CE56B-C235-4086-A3B6-5E481FED0E5D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39" creationId="{BD3B2A80-AD3D-4A8B-848F-437D2FF58B05}"/>
          </ac:picMkLst>
        </pc:picChg>
        <pc:picChg chg="mod">
          <ac:chgData name="이현규" userId="4a50fc40-015d-47b2-baac-03f04e76517d" providerId="ADAL" clId="{CBC85F58-1BD9-4746-8E0B-0C8E1FEB0E7C}" dt="2022-03-21T04:56:12.987" v="1057"/>
          <ac:picMkLst>
            <pc:docMk/>
            <pc:sldMk cId="1011663261" sldId="10101"/>
            <ac:picMk id="41" creationId="{E5E5FB68-A166-466F-BA06-61E7C2958408}"/>
          </ac:picMkLst>
        </pc:picChg>
        <pc:picChg chg="mod">
          <ac:chgData name="이현규" userId="4a50fc40-015d-47b2-baac-03f04e76517d" providerId="ADAL" clId="{CBC85F58-1BD9-4746-8E0B-0C8E1FEB0E7C}" dt="2022-03-21T04:56:12.987" v="1057"/>
          <ac:picMkLst>
            <pc:docMk/>
            <pc:sldMk cId="1011663261" sldId="10101"/>
            <ac:picMk id="42" creationId="{0DFB1446-CCF9-466B-8F02-8E21B81D81A2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44" creationId="{1035F588-0BB7-4240-9157-DBBA3688113F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49" creationId="{03933540-9756-48BC-B424-112E22DCC3C6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51" creationId="{4B31D605-B53A-4F02-93B2-8832F474E135}"/>
          </ac:picMkLst>
        </pc:picChg>
        <pc:picChg chg="mod">
          <ac:chgData name="이현규" userId="4a50fc40-015d-47b2-baac-03f04e76517d" providerId="ADAL" clId="{CBC85F58-1BD9-4746-8E0B-0C8E1FEB0E7C}" dt="2022-03-21T04:56:12.987" v="1057"/>
          <ac:picMkLst>
            <pc:docMk/>
            <pc:sldMk cId="1011663261" sldId="10101"/>
            <ac:picMk id="56" creationId="{722C640E-CC8B-43E9-A9D5-BBEF5443F97B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64" creationId="{EF9EC579-FE05-4F0D-81CC-5FB8060DC42F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65" creationId="{1117AA51-128E-40E3-BC8D-2C38EE90A35E}"/>
          </ac:picMkLst>
        </pc:picChg>
        <pc:picChg chg="add mod">
          <ac:chgData name="이현규" userId="4a50fc40-015d-47b2-baac-03f04e76517d" providerId="ADAL" clId="{CBC85F58-1BD9-4746-8E0B-0C8E1FEB0E7C}" dt="2022-03-21T04:56:16.078" v="1058" actId="1076"/>
          <ac:picMkLst>
            <pc:docMk/>
            <pc:sldMk cId="1011663261" sldId="10101"/>
            <ac:picMk id="66" creationId="{2FC63F19-597F-4C65-B174-07CCD257FB09}"/>
          </ac:picMkLst>
        </pc:picChg>
        <pc:cxnChg chg="add mod">
          <ac:chgData name="이현규" userId="4a50fc40-015d-47b2-baac-03f04e76517d" providerId="ADAL" clId="{CBC85F58-1BD9-4746-8E0B-0C8E1FEB0E7C}" dt="2022-03-21T04:56:16.078" v="1058" actId="1076"/>
          <ac:cxnSpMkLst>
            <pc:docMk/>
            <pc:sldMk cId="1011663261" sldId="10101"/>
            <ac:cxnSpMk id="20" creationId="{F1B3D627-5256-4076-8D15-C3D8559A2068}"/>
          </ac:cxnSpMkLst>
        </pc:cxnChg>
        <pc:cxnChg chg="add mod">
          <ac:chgData name="이현규" userId="4a50fc40-015d-47b2-baac-03f04e76517d" providerId="ADAL" clId="{CBC85F58-1BD9-4746-8E0B-0C8E1FEB0E7C}" dt="2022-03-21T04:56:16.078" v="1058" actId="1076"/>
          <ac:cxnSpMkLst>
            <pc:docMk/>
            <pc:sldMk cId="1011663261" sldId="10101"/>
            <ac:cxnSpMk id="48" creationId="{658C6AA1-2CC9-41DC-962E-C9AEBED483A1}"/>
          </ac:cxnSpMkLst>
        </pc:cxnChg>
        <pc:cxnChg chg="add mod">
          <ac:chgData name="이현규" userId="4a50fc40-015d-47b2-baac-03f04e76517d" providerId="ADAL" clId="{CBC85F58-1BD9-4746-8E0B-0C8E1FEB0E7C}" dt="2022-03-21T04:56:16.078" v="1058" actId="1076"/>
          <ac:cxnSpMkLst>
            <pc:docMk/>
            <pc:sldMk cId="1011663261" sldId="10101"/>
            <ac:cxnSpMk id="61" creationId="{113F270A-F8EE-40BD-B304-510C9C9FB217}"/>
          </ac:cxnSpMkLst>
        </pc:cxnChg>
        <pc:cxnChg chg="add mod">
          <ac:chgData name="이현규" userId="4a50fc40-015d-47b2-baac-03f04e76517d" providerId="ADAL" clId="{CBC85F58-1BD9-4746-8E0B-0C8E1FEB0E7C}" dt="2022-03-21T04:56:16.078" v="1058" actId="1076"/>
          <ac:cxnSpMkLst>
            <pc:docMk/>
            <pc:sldMk cId="1011663261" sldId="10101"/>
            <ac:cxnSpMk id="62" creationId="{759B0CF9-6549-40D5-892D-BE605246358E}"/>
          </ac:cxnSpMkLst>
        </pc:cxnChg>
      </pc:sldChg>
      <pc:sldChg chg="addSp delSp modSp add mod">
        <pc:chgData name="이현규" userId="4a50fc40-015d-47b2-baac-03f04e76517d" providerId="ADAL" clId="{CBC85F58-1BD9-4746-8E0B-0C8E1FEB0E7C}" dt="2022-03-23T07:52:41.042" v="3979"/>
        <pc:sldMkLst>
          <pc:docMk/>
          <pc:sldMk cId="3249344980" sldId="10102"/>
        </pc:sldMkLst>
        <pc:spChg chg="mod">
          <ac:chgData name="이현규" userId="4a50fc40-015d-47b2-baac-03f04e76517d" providerId="ADAL" clId="{CBC85F58-1BD9-4746-8E0B-0C8E1FEB0E7C}" dt="2022-03-22T09:26:15.711" v="1365"/>
          <ac:spMkLst>
            <pc:docMk/>
            <pc:sldMk cId="3249344980" sldId="10102"/>
            <ac:spMk id="11" creationId="{789AB54A-D09F-48E2-A173-D1CD74C88F50}"/>
          </ac:spMkLst>
        </pc:spChg>
        <pc:spChg chg="mod">
          <ac:chgData name="이현규" userId="4a50fc40-015d-47b2-baac-03f04e76517d" providerId="ADAL" clId="{CBC85F58-1BD9-4746-8E0B-0C8E1FEB0E7C}" dt="2022-03-21T05:47:33.505" v="1060"/>
          <ac:spMkLst>
            <pc:docMk/>
            <pc:sldMk cId="3249344980" sldId="10102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1T05:47:37.067" v="1061" actId="478"/>
          <ac:spMkLst>
            <pc:docMk/>
            <pc:sldMk cId="3249344980" sldId="10102"/>
            <ac:spMk id="13" creationId="{CB9306D6-0A75-49FC-A1EA-8A79A3D259BC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4" creationId="{5D48DD5B-ABF3-48FF-B15E-85E19A7BB8AC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5" creationId="{3497BC05-6C90-4F2C-A684-88E11CAA022E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6" creationId="{AE55081F-BF04-4B7C-B206-81612936C389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7" creationId="{065F7A23-4932-4A58-BB53-FB234B271155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8" creationId="{117F7CA6-B98C-4502-88CD-DF8506D42FEA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19" creationId="{A4213285-B0CF-4461-8714-7FBD0631A853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21" creationId="{8A9E6DD5-06ED-4479-AB21-BD5864F456D6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22" creationId="{68E4DC00-7C9F-44F3-A46D-A19288C6A67C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26" creationId="{711B625C-B958-4F90-A0B0-23E111AF248B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27" creationId="{E92918E6-55F1-47D8-94C8-818DFCA360F8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29" creationId="{52625BB9-CC0C-4EF6-B6A6-3376B233105B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35" creationId="{7FD8BDE5-D247-49AA-9471-1736B9B65CB3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36" creationId="{F09E2C59-7898-4B1A-96AA-CAAB6F0EC525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38" creationId="{BE36916F-06B8-457E-835E-98B940CC5C8F}"/>
          </ac:spMkLst>
        </pc:spChg>
        <pc:spChg chg="add mod">
          <ac:chgData name="이현규" userId="4a50fc40-015d-47b2-baac-03f04e76517d" providerId="ADAL" clId="{CBC85F58-1BD9-4746-8E0B-0C8E1FEB0E7C}" dt="2022-03-21T05:47:46.338" v="1063" actId="1076"/>
          <ac:spMkLst>
            <pc:docMk/>
            <pc:sldMk cId="3249344980" sldId="10102"/>
            <ac:spMk id="39" creationId="{55F22246-86FB-4DBC-9ADD-2EF7259FD9F9}"/>
          </ac:spMkLst>
        </pc:spChg>
        <pc:spChg chg="add mod">
          <ac:chgData name="이현규" userId="4a50fc40-015d-47b2-baac-03f04e76517d" providerId="ADAL" clId="{CBC85F58-1BD9-4746-8E0B-0C8E1FEB0E7C}" dt="2022-03-23T07:52:41.042" v="3979"/>
          <ac:spMkLst>
            <pc:docMk/>
            <pc:sldMk cId="3249344980" sldId="10102"/>
            <ac:spMk id="40" creationId="{A7587FBE-15EA-4FBD-8B74-848EBD1A970F}"/>
          </ac:spMkLst>
        </pc:spChg>
        <pc:grpChg chg="add mod">
          <ac:chgData name="이현규" userId="4a50fc40-015d-47b2-baac-03f04e76517d" providerId="ADAL" clId="{CBC85F58-1BD9-4746-8E0B-0C8E1FEB0E7C}" dt="2022-03-21T05:47:46.338" v="1063" actId="1076"/>
          <ac:grpSpMkLst>
            <pc:docMk/>
            <pc:sldMk cId="3249344980" sldId="10102"/>
            <ac:grpSpMk id="23" creationId="{68DA888A-AA8E-4974-AF0F-0F6EC867822F}"/>
          </ac:grpSpMkLst>
        </pc:grpChg>
        <pc:grpChg chg="add mod">
          <ac:chgData name="이현규" userId="4a50fc40-015d-47b2-baac-03f04e76517d" providerId="ADAL" clId="{CBC85F58-1BD9-4746-8E0B-0C8E1FEB0E7C}" dt="2022-03-21T05:47:46.338" v="1063" actId="1076"/>
          <ac:grpSpMkLst>
            <pc:docMk/>
            <pc:sldMk cId="3249344980" sldId="10102"/>
            <ac:grpSpMk id="32" creationId="{3A7D4BD1-F954-4BCB-B534-641C5DA04E68}"/>
          </ac:grpSpMkLst>
        </pc:grpChg>
        <pc:graphicFrameChg chg="del">
          <ac:chgData name="이현규" userId="4a50fc40-015d-47b2-baac-03f04e76517d" providerId="ADAL" clId="{CBC85F58-1BD9-4746-8E0B-0C8E1FEB0E7C}" dt="2022-03-21T05:47:37.067" v="1061" actId="478"/>
          <ac:graphicFrameMkLst>
            <pc:docMk/>
            <pc:sldMk cId="3249344980" sldId="10102"/>
            <ac:graphicFrameMk id="9" creationId="{59A4C57C-88A2-4715-BE64-0AFCA30BC652}"/>
          </ac:graphicFrameMkLst>
        </pc:graphicFrameChg>
        <pc:picChg chg="add mod">
          <ac:chgData name="이현규" userId="4a50fc40-015d-47b2-baac-03f04e76517d" providerId="ADAL" clId="{CBC85F58-1BD9-4746-8E0B-0C8E1FEB0E7C}" dt="2022-03-21T05:47:46.338" v="1063" actId="1076"/>
          <ac:picMkLst>
            <pc:docMk/>
            <pc:sldMk cId="3249344980" sldId="10102"/>
            <ac:picMk id="8" creationId="{699B9985-89AD-445D-8437-46276F2D74C1}"/>
          </ac:picMkLst>
        </pc:picChg>
        <pc:picChg chg="add mod">
          <ac:chgData name="이현규" userId="4a50fc40-015d-47b2-baac-03f04e76517d" providerId="ADAL" clId="{CBC85F58-1BD9-4746-8E0B-0C8E1FEB0E7C}" dt="2022-03-21T05:47:46.338" v="1063" actId="1076"/>
          <ac:picMkLst>
            <pc:docMk/>
            <pc:sldMk cId="3249344980" sldId="10102"/>
            <ac:picMk id="31" creationId="{BF009DB1-05AD-4763-9904-453E90808B81}"/>
          </ac:picMkLst>
        </pc:picChg>
        <pc:cxnChg chg="add 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20" creationId="{D18BFB9A-594A-4054-B889-C302CD710AAF}"/>
          </ac:cxnSpMkLst>
        </pc:cxnChg>
        <pc:cxnChg chg="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24" creationId="{F4846259-466D-4742-BA40-DFE37805BBA2}"/>
          </ac:cxnSpMkLst>
        </pc:cxnChg>
        <pc:cxnChg chg="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25" creationId="{0BEC36A4-076F-4BB5-88FE-4654CA34CE04}"/>
          </ac:cxnSpMkLst>
        </pc:cxnChg>
        <pc:cxnChg chg="add 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28" creationId="{60FCB5E2-EAC4-4581-B828-81E48755B8C6}"/>
          </ac:cxnSpMkLst>
        </pc:cxnChg>
        <pc:cxnChg chg="add 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30" creationId="{5AC0BF43-E2BF-4C83-9468-01AD935396F7}"/>
          </ac:cxnSpMkLst>
        </pc:cxnChg>
        <pc:cxnChg chg="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33" creationId="{5658AB51-79C7-477F-BF1C-B086C3242C20}"/>
          </ac:cxnSpMkLst>
        </pc:cxnChg>
        <pc:cxnChg chg="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34" creationId="{552A5CF7-8C5F-4026-A63D-3F9929405F6A}"/>
          </ac:cxnSpMkLst>
        </pc:cxnChg>
        <pc:cxnChg chg="add mod">
          <ac:chgData name="이현규" userId="4a50fc40-015d-47b2-baac-03f04e76517d" providerId="ADAL" clId="{CBC85F58-1BD9-4746-8E0B-0C8E1FEB0E7C}" dt="2022-03-21T05:47:46.338" v="1063" actId="1076"/>
          <ac:cxnSpMkLst>
            <pc:docMk/>
            <pc:sldMk cId="3249344980" sldId="10102"/>
            <ac:cxnSpMk id="37" creationId="{C040E798-027A-4E77-B075-9280CDDFF032}"/>
          </ac:cxnSpMkLst>
        </pc:cxnChg>
      </pc:sldChg>
      <pc:sldChg chg="add del">
        <pc:chgData name="이현규" userId="4a50fc40-015d-47b2-baac-03f04e76517d" providerId="ADAL" clId="{CBC85F58-1BD9-4746-8E0B-0C8E1FEB0E7C}" dt="2022-03-22T09:24:31.721" v="1308" actId="47"/>
        <pc:sldMkLst>
          <pc:docMk/>
          <pc:sldMk cId="3046996630" sldId="10103"/>
        </pc:sldMkLst>
      </pc:sldChg>
      <pc:sldChg chg="addSp delSp modSp add mod">
        <pc:chgData name="이현규" userId="4a50fc40-015d-47b2-baac-03f04e76517d" providerId="ADAL" clId="{CBC85F58-1BD9-4746-8E0B-0C8E1FEB0E7C}" dt="2022-03-24T06:39:25.910" v="6168" actId="20577"/>
        <pc:sldMkLst>
          <pc:docMk/>
          <pc:sldMk cId="2130830787" sldId="10104"/>
        </pc:sldMkLst>
        <pc:spChg chg="mod">
          <ac:chgData name="이현규" userId="4a50fc40-015d-47b2-baac-03f04e76517d" providerId="ADAL" clId="{CBC85F58-1BD9-4746-8E0B-0C8E1FEB0E7C}" dt="2022-03-23T01:12:50.343" v="1387" actId="20577"/>
          <ac:spMkLst>
            <pc:docMk/>
            <pc:sldMk cId="2130830787" sldId="10104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6:10:42.321" v="1135" actId="1076"/>
          <ac:spMkLst>
            <pc:docMk/>
            <pc:sldMk cId="2130830787" sldId="10104"/>
            <ac:spMk id="14" creationId="{2A7F85B2-6DA7-4030-BAC7-47F6ECD14D55}"/>
          </ac:spMkLst>
        </pc:spChg>
        <pc:spChg chg="add mod">
          <ac:chgData name="이현규" userId="4a50fc40-015d-47b2-baac-03f04e76517d" providerId="ADAL" clId="{CBC85F58-1BD9-4746-8E0B-0C8E1FEB0E7C}" dt="2022-03-21T06:10:42.321" v="1135" actId="1076"/>
          <ac:spMkLst>
            <pc:docMk/>
            <pc:sldMk cId="2130830787" sldId="10104"/>
            <ac:spMk id="15" creationId="{D8CA9FAC-E88E-48F5-B247-BA6A8AAA5D7E}"/>
          </ac:spMkLst>
        </pc:spChg>
        <pc:spChg chg="add mod">
          <ac:chgData name="이현규" userId="4a50fc40-015d-47b2-baac-03f04e76517d" providerId="ADAL" clId="{CBC85F58-1BD9-4746-8E0B-0C8E1FEB0E7C}" dt="2022-03-24T06:26:58.295" v="5984" actId="20577"/>
          <ac:spMkLst>
            <pc:docMk/>
            <pc:sldMk cId="2130830787" sldId="10104"/>
            <ac:spMk id="16" creationId="{D3F77B90-C28B-4648-ABB6-9175B1F413EE}"/>
          </ac:spMkLst>
        </pc:spChg>
        <pc:spChg chg="add del mod">
          <ac:chgData name="이현규" userId="4a50fc40-015d-47b2-baac-03f04e76517d" providerId="ADAL" clId="{CBC85F58-1BD9-4746-8E0B-0C8E1FEB0E7C}" dt="2022-03-24T06:19:49.669" v="5610" actId="478"/>
          <ac:spMkLst>
            <pc:docMk/>
            <pc:sldMk cId="2130830787" sldId="10104"/>
            <ac:spMk id="17" creationId="{830DABD0-106E-41D9-948F-0FEFC81E6F42}"/>
          </ac:spMkLst>
        </pc:spChg>
        <pc:spChg chg="add mod">
          <ac:chgData name="이현규" userId="4a50fc40-015d-47b2-baac-03f04e76517d" providerId="ADAL" clId="{CBC85F58-1BD9-4746-8E0B-0C8E1FEB0E7C}" dt="2022-03-24T06:19:56.208" v="5611"/>
          <ac:spMkLst>
            <pc:docMk/>
            <pc:sldMk cId="2130830787" sldId="10104"/>
            <ac:spMk id="18" creationId="{BA46F21A-7223-4BF6-B21B-7306B719DE49}"/>
          </ac:spMkLst>
        </pc:spChg>
        <pc:spChg chg="del">
          <ac:chgData name="이현규" userId="4a50fc40-015d-47b2-baac-03f04e76517d" providerId="ADAL" clId="{CBC85F58-1BD9-4746-8E0B-0C8E1FEB0E7C}" dt="2022-03-21T06:10:33.980" v="1133" actId="478"/>
          <ac:spMkLst>
            <pc:docMk/>
            <pc:sldMk cId="2130830787" sldId="10104"/>
            <ac:spMk id="84" creationId="{DDF88F6B-7D52-47E1-95FC-DCC1993A0BD1}"/>
          </ac:spMkLst>
        </pc:spChg>
        <pc:spChg chg="del">
          <ac:chgData name="이현규" userId="4a50fc40-015d-47b2-baac-03f04e76517d" providerId="ADAL" clId="{CBC85F58-1BD9-4746-8E0B-0C8E1FEB0E7C}" dt="2022-03-21T06:10:33.980" v="1133" actId="478"/>
          <ac:spMkLst>
            <pc:docMk/>
            <pc:sldMk cId="2130830787" sldId="10104"/>
            <ac:spMk id="85" creationId="{CD32CD5F-8F9A-4910-AAF9-8A981AED39B0}"/>
          </ac:spMkLst>
        </pc:spChg>
        <pc:graphicFrameChg chg="add del mod modGraphic">
          <ac:chgData name="이현규" userId="4a50fc40-015d-47b2-baac-03f04e76517d" providerId="ADAL" clId="{CBC85F58-1BD9-4746-8E0B-0C8E1FEB0E7C}" dt="2022-03-24T06:25:59.900" v="5955" actId="478"/>
          <ac:graphicFrameMkLst>
            <pc:docMk/>
            <pc:sldMk cId="2130830787" sldId="10104"/>
            <ac:graphicFrameMk id="9" creationId="{CF954424-B70C-4CFE-A4E1-C4A33DD6A5FF}"/>
          </ac:graphicFrameMkLst>
        </pc:graphicFrameChg>
        <pc:graphicFrameChg chg="add del mod ord modGraphic">
          <ac:chgData name="이현규" userId="4a50fc40-015d-47b2-baac-03f04e76517d" providerId="ADAL" clId="{CBC85F58-1BD9-4746-8E0B-0C8E1FEB0E7C}" dt="2022-03-24T06:32:02.475" v="6158" actId="478"/>
          <ac:graphicFrameMkLst>
            <pc:docMk/>
            <pc:sldMk cId="2130830787" sldId="10104"/>
            <ac:graphicFrameMk id="13" creationId="{365727A3-2A9F-44F6-B134-8A91DC5E1D83}"/>
          </ac:graphicFrameMkLst>
        </pc:graphicFrameChg>
        <pc:graphicFrameChg chg="add mod modGraphic">
          <ac:chgData name="이현규" userId="4a50fc40-015d-47b2-baac-03f04e76517d" providerId="ADAL" clId="{CBC85F58-1BD9-4746-8E0B-0C8E1FEB0E7C}" dt="2022-03-24T06:32:57.037" v="6167" actId="14100"/>
          <ac:graphicFrameMkLst>
            <pc:docMk/>
            <pc:sldMk cId="2130830787" sldId="10104"/>
            <ac:graphicFrameMk id="19" creationId="{A5748F44-5807-430D-9164-259B0D6B779F}"/>
          </ac:graphicFrameMkLst>
        </pc:graphicFrameChg>
        <pc:graphicFrameChg chg="add mod modGraphic">
          <ac:chgData name="이현규" userId="4a50fc40-015d-47b2-baac-03f04e76517d" providerId="ADAL" clId="{CBC85F58-1BD9-4746-8E0B-0C8E1FEB0E7C}" dt="2022-03-24T06:39:25.910" v="6168" actId="20577"/>
          <ac:graphicFrameMkLst>
            <pc:docMk/>
            <pc:sldMk cId="2130830787" sldId="10104"/>
            <ac:graphicFrameMk id="20" creationId="{3B24E5AE-D9F6-42E8-A85F-799E7D3080D6}"/>
          </ac:graphicFrameMkLst>
        </pc:graphicFrameChg>
        <pc:graphicFrameChg chg="del">
          <ac:chgData name="이현규" userId="4a50fc40-015d-47b2-baac-03f04e76517d" providerId="ADAL" clId="{CBC85F58-1BD9-4746-8E0B-0C8E1FEB0E7C}" dt="2022-03-21T06:10:33.980" v="1133" actId="478"/>
          <ac:graphicFrameMkLst>
            <pc:docMk/>
            <pc:sldMk cId="2130830787" sldId="10104"/>
            <ac:graphicFrameMk id="82" creationId="{0A684D27-8E6E-44D5-8A9C-7AC5494188A1}"/>
          </ac:graphicFrameMkLst>
        </pc:graphicFrameChg>
      </pc:sldChg>
      <pc:sldChg chg="addSp delSp modSp add del mod">
        <pc:chgData name="이현규" userId="4a50fc40-015d-47b2-baac-03f04e76517d" providerId="ADAL" clId="{CBC85F58-1BD9-4746-8E0B-0C8E1FEB0E7C}" dt="2022-03-23T01:21:05.437" v="1444" actId="47"/>
        <pc:sldMkLst>
          <pc:docMk/>
          <pc:sldMk cId="332160916" sldId="10105"/>
        </pc:sldMkLst>
        <pc:spChg chg="del">
          <ac:chgData name="이현규" userId="4a50fc40-015d-47b2-baac-03f04e76517d" providerId="ADAL" clId="{CBC85F58-1BD9-4746-8E0B-0C8E1FEB0E7C}" dt="2022-03-21T06:12:17.572" v="1142" actId="478"/>
          <ac:spMkLst>
            <pc:docMk/>
            <pc:sldMk cId="332160916" sldId="10105"/>
            <ac:spMk id="8" creationId="{DCECF811-C04A-44FC-A782-D7B2E90AAAA2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9" creationId="{440F8368-870D-48BA-B54C-693D3EC62D2D}"/>
          </ac:spMkLst>
        </pc:spChg>
        <pc:spChg chg="mod">
          <ac:chgData name="이현규" userId="4a50fc40-015d-47b2-baac-03f04e76517d" providerId="ADAL" clId="{CBC85F58-1BD9-4746-8E0B-0C8E1FEB0E7C}" dt="2022-03-21T06:12:50.126" v="1145"/>
          <ac:spMkLst>
            <pc:docMk/>
            <pc:sldMk cId="332160916" sldId="10105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13" creationId="{C7F4FA38-2B39-4115-8B2F-D51C2B4C22FD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14" creationId="{CBFD29DB-BEAA-4344-BB01-0961E79961AB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16" creationId="{D7404B0D-7196-42A3-95FB-6FA01EB7D9C6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18" creationId="{13EC0691-8F20-4E90-BC98-1CF650A0FEE6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19" creationId="{7B6A279F-62D4-4BF5-A106-45D8CEDBF991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20" creationId="{9C423493-157A-4179-8974-71C6CEF0ABFF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21" creationId="{B72B1BE3-0A51-431C-9D16-684F466AA74D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22" creationId="{3F06D06A-10E2-46CF-B02C-53DB00F11079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24" creationId="{6440927D-4A2B-45A7-B4AE-01F8584D6E2E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26" creationId="{CE4912E7-19B2-4AEE-B444-5B5B2978171C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2" creationId="{FB649013-4BBA-40CB-845D-AF345FF41B1F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3" creationId="{39D8D06C-0391-44D7-AE3A-C042A03642AE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5" creationId="{85C0D130-EBE4-4A02-8275-0AD4EA667FBD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6" creationId="{8AC330A2-1A51-449B-B745-AA28247116E1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7" creationId="{06B2FA28-35C0-4E0F-8A14-E656E95C1DF8}"/>
          </ac:spMkLst>
        </pc:spChg>
        <pc:spChg chg="mod">
          <ac:chgData name="이현규" userId="4a50fc40-015d-47b2-baac-03f04e76517d" providerId="ADAL" clId="{CBC85F58-1BD9-4746-8E0B-0C8E1FEB0E7C}" dt="2022-03-21T06:12:25.577" v="1143"/>
          <ac:spMkLst>
            <pc:docMk/>
            <pc:sldMk cId="332160916" sldId="10105"/>
            <ac:spMk id="39" creationId="{B4E9B8AD-2416-4857-9F09-C3B52CA9B6C9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40" creationId="{C0159B98-3654-4A8B-984D-5CD564F938F8}"/>
          </ac:spMkLst>
        </pc:spChg>
        <pc:spChg chg="add mod">
          <ac:chgData name="이현규" userId="4a50fc40-015d-47b2-baac-03f04e76517d" providerId="ADAL" clId="{CBC85F58-1BD9-4746-8E0B-0C8E1FEB0E7C}" dt="2022-03-21T06:12:28.244" v="1144" actId="1076"/>
          <ac:spMkLst>
            <pc:docMk/>
            <pc:sldMk cId="332160916" sldId="10105"/>
            <ac:spMk id="41" creationId="{24EB366F-9505-42A1-85A1-F268547318A3}"/>
          </ac:spMkLst>
        </pc:spChg>
        <pc:grpChg chg="add mod">
          <ac:chgData name="이현규" userId="4a50fc40-015d-47b2-baac-03f04e76517d" providerId="ADAL" clId="{CBC85F58-1BD9-4746-8E0B-0C8E1FEB0E7C}" dt="2022-03-21T06:12:28.244" v="1144" actId="1076"/>
          <ac:grpSpMkLst>
            <pc:docMk/>
            <pc:sldMk cId="332160916" sldId="10105"/>
            <ac:grpSpMk id="23" creationId="{6FFEBE6A-F251-4E52-9AF8-29934E2E5A46}"/>
          </ac:grpSpMkLst>
        </pc:grpChg>
        <pc:grpChg chg="mod">
          <ac:chgData name="이현규" userId="4a50fc40-015d-47b2-baac-03f04e76517d" providerId="ADAL" clId="{CBC85F58-1BD9-4746-8E0B-0C8E1FEB0E7C}" dt="2022-03-21T06:12:25.577" v="1143"/>
          <ac:grpSpMkLst>
            <pc:docMk/>
            <pc:sldMk cId="332160916" sldId="10105"/>
            <ac:grpSpMk id="27" creationId="{905AC63C-7049-40F8-9945-E7132080AC60}"/>
          </ac:grpSpMkLst>
        </pc:grpChg>
        <pc:grpChg chg="mod">
          <ac:chgData name="이현규" userId="4a50fc40-015d-47b2-baac-03f04e76517d" providerId="ADAL" clId="{CBC85F58-1BD9-4746-8E0B-0C8E1FEB0E7C}" dt="2022-03-21T06:12:25.577" v="1143"/>
          <ac:grpSpMkLst>
            <pc:docMk/>
            <pc:sldMk cId="332160916" sldId="10105"/>
            <ac:grpSpMk id="28" creationId="{0DFB31E2-A3DF-4723-B1BD-B39B82163AD0}"/>
          </ac:grpSpMkLst>
        </pc:grpChg>
        <pc:grpChg chg="mod">
          <ac:chgData name="이현규" userId="4a50fc40-015d-47b2-baac-03f04e76517d" providerId="ADAL" clId="{CBC85F58-1BD9-4746-8E0B-0C8E1FEB0E7C}" dt="2022-03-21T06:12:25.577" v="1143"/>
          <ac:grpSpMkLst>
            <pc:docMk/>
            <pc:sldMk cId="332160916" sldId="10105"/>
            <ac:grpSpMk id="29" creationId="{7627C1CD-F975-416A-AC3A-4AC2D2A365F3}"/>
          </ac:grpSpMkLst>
        </pc:grpChg>
        <pc:graphicFrameChg chg="del">
          <ac:chgData name="이현규" userId="4a50fc40-015d-47b2-baac-03f04e76517d" providerId="ADAL" clId="{CBC85F58-1BD9-4746-8E0B-0C8E1FEB0E7C}" dt="2022-03-21T06:12:17.572" v="1142" actId="478"/>
          <ac:graphicFrameMkLst>
            <pc:docMk/>
            <pc:sldMk cId="332160916" sldId="10105"/>
            <ac:graphicFrameMk id="6" creationId="{90449787-4410-47CF-8025-BA2AC6F2AB0C}"/>
          </ac:graphicFrameMkLst>
        </pc:graphicFrameChg>
        <pc:graphicFrameChg chg="del">
          <ac:chgData name="이현규" userId="4a50fc40-015d-47b2-baac-03f04e76517d" providerId="ADAL" clId="{CBC85F58-1BD9-4746-8E0B-0C8E1FEB0E7C}" dt="2022-03-21T06:12:17.572" v="1142" actId="478"/>
          <ac:graphicFrameMkLst>
            <pc:docMk/>
            <pc:sldMk cId="332160916" sldId="10105"/>
            <ac:graphicFrameMk id="7" creationId="{01400C81-0D6C-4C35-9DEA-36E6FF955911}"/>
          </ac:graphicFrameMkLst>
        </pc:graphicFrameChg>
        <pc:graphicFrameChg chg="add mod">
          <ac:chgData name="이현규" userId="4a50fc40-015d-47b2-baac-03f04e76517d" providerId="ADAL" clId="{CBC85F58-1BD9-4746-8E0B-0C8E1FEB0E7C}" dt="2022-03-21T06:12:28.244" v="1144" actId="1076"/>
          <ac:graphicFrameMkLst>
            <pc:docMk/>
            <pc:sldMk cId="332160916" sldId="10105"/>
            <ac:graphicFrameMk id="15" creationId="{3EDDDBA1-3787-45A9-9E51-E0C34340C84E}"/>
          </ac:graphicFrameMkLst>
        </pc:graphicFrameChg>
        <pc:graphicFrameChg chg="add mod">
          <ac:chgData name="이현규" userId="4a50fc40-015d-47b2-baac-03f04e76517d" providerId="ADAL" clId="{CBC85F58-1BD9-4746-8E0B-0C8E1FEB0E7C}" dt="2022-03-21T06:12:28.244" v="1144" actId="1076"/>
          <ac:graphicFrameMkLst>
            <pc:docMk/>
            <pc:sldMk cId="332160916" sldId="10105"/>
            <ac:graphicFrameMk id="17" creationId="{66E55290-7E9E-473E-B0D3-441D56B2FD60}"/>
          </ac:graphicFrameMkLst>
        </pc:graphicFrameChg>
        <pc:picChg chg="mod">
          <ac:chgData name="이현규" userId="4a50fc40-015d-47b2-baac-03f04e76517d" providerId="ADAL" clId="{CBC85F58-1BD9-4746-8E0B-0C8E1FEB0E7C}" dt="2022-03-21T06:12:25.577" v="1143"/>
          <ac:picMkLst>
            <pc:docMk/>
            <pc:sldMk cId="332160916" sldId="10105"/>
            <ac:picMk id="25" creationId="{7E7AC411-173A-4283-9F18-8FB00AB19224}"/>
          </ac:picMkLst>
        </pc:picChg>
        <pc:picChg chg="mod">
          <ac:chgData name="이현규" userId="4a50fc40-015d-47b2-baac-03f04e76517d" providerId="ADAL" clId="{CBC85F58-1BD9-4746-8E0B-0C8E1FEB0E7C}" dt="2022-03-21T06:12:25.577" v="1143"/>
          <ac:picMkLst>
            <pc:docMk/>
            <pc:sldMk cId="332160916" sldId="10105"/>
            <ac:picMk id="34" creationId="{9F783A31-2F22-4C36-B9AA-8073AECBBA78}"/>
          </ac:picMkLst>
        </pc:picChg>
        <pc:picChg chg="mod">
          <ac:chgData name="이현규" userId="4a50fc40-015d-47b2-baac-03f04e76517d" providerId="ADAL" clId="{CBC85F58-1BD9-4746-8E0B-0C8E1FEB0E7C}" dt="2022-03-21T06:12:25.577" v="1143"/>
          <ac:picMkLst>
            <pc:docMk/>
            <pc:sldMk cId="332160916" sldId="10105"/>
            <ac:picMk id="38" creationId="{84D9F146-40FA-468A-9F34-C651D98DE199}"/>
          </ac:picMkLst>
        </pc:picChg>
        <pc:cxnChg chg="mod">
          <ac:chgData name="이현규" userId="4a50fc40-015d-47b2-baac-03f04e76517d" providerId="ADAL" clId="{CBC85F58-1BD9-4746-8E0B-0C8E1FEB0E7C}" dt="2022-03-21T06:12:25.577" v="1143"/>
          <ac:cxnSpMkLst>
            <pc:docMk/>
            <pc:sldMk cId="332160916" sldId="10105"/>
            <ac:cxnSpMk id="30" creationId="{EF219BBA-FD99-4EBA-B7C4-2D077235BB95}"/>
          </ac:cxnSpMkLst>
        </pc:cxnChg>
        <pc:cxnChg chg="mod">
          <ac:chgData name="이현규" userId="4a50fc40-015d-47b2-baac-03f04e76517d" providerId="ADAL" clId="{CBC85F58-1BD9-4746-8E0B-0C8E1FEB0E7C}" dt="2022-03-21T06:12:25.577" v="1143"/>
          <ac:cxnSpMkLst>
            <pc:docMk/>
            <pc:sldMk cId="332160916" sldId="10105"/>
            <ac:cxnSpMk id="31" creationId="{C660C456-EB57-4738-87E5-095C9892A09C}"/>
          </ac:cxnSpMkLst>
        </pc:cxnChg>
      </pc:sldChg>
      <pc:sldChg chg="addSp delSp modSp add mod">
        <pc:chgData name="이현규" userId="4a50fc40-015d-47b2-baac-03f04e76517d" providerId="ADAL" clId="{CBC85F58-1BD9-4746-8E0B-0C8E1FEB0E7C}" dt="2022-03-23T07:52:53.645" v="3987"/>
        <pc:sldMkLst>
          <pc:docMk/>
          <pc:sldMk cId="2683751818" sldId="10106"/>
        </pc:sldMkLst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9" creationId="{440F8368-870D-48BA-B54C-693D3EC62D2D}"/>
          </ac:spMkLst>
        </pc:spChg>
        <pc:spChg chg="add mod">
          <ac:chgData name="이현규" userId="4a50fc40-015d-47b2-baac-03f04e76517d" providerId="ADAL" clId="{CBC85F58-1BD9-4746-8E0B-0C8E1FEB0E7C}" dt="2022-03-23T07:52:53.645" v="3987"/>
          <ac:spMkLst>
            <pc:docMk/>
            <pc:sldMk cId="2683751818" sldId="10106"/>
            <ac:spMk id="13" creationId="{5651E8A6-E564-4552-847A-F230D3D1D035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13" creationId="{C7F4FA38-2B39-4115-8B2F-D51C2B4C22FD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14" creationId="{CBFD29DB-BEAA-4344-BB01-0961E79961AB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16" creationId="{D7404B0D-7196-42A3-95FB-6FA01EB7D9C6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18" creationId="{13EC0691-8F20-4E90-BC98-1CF650A0FEE6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19" creationId="{7B6A279F-62D4-4BF5-A106-45D8CEDBF991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20" creationId="{9C423493-157A-4179-8974-71C6CEF0ABFF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21" creationId="{B72B1BE3-0A51-431C-9D16-684F466AA74D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22" creationId="{3F06D06A-10E2-46CF-B02C-53DB00F11079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40" creationId="{C0159B98-3654-4A8B-984D-5CD564F938F8}"/>
          </ac:spMkLst>
        </pc:spChg>
        <pc:spChg chg="add del">
          <ac:chgData name="이현규" userId="4a50fc40-015d-47b2-baac-03f04e76517d" providerId="ADAL" clId="{CBC85F58-1BD9-4746-8E0B-0C8E1FEB0E7C}" dt="2022-03-21T06:13:25.602" v="1149" actId="478"/>
          <ac:spMkLst>
            <pc:docMk/>
            <pc:sldMk cId="2683751818" sldId="10106"/>
            <ac:spMk id="41" creationId="{24EB366F-9505-42A1-85A1-F268547318A3}"/>
          </ac:spMkLst>
        </pc:spChg>
        <pc:spChg chg="add mod">
          <ac:chgData name="이현규" userId="4a50fc40-015d-47b2-baac-03f04e76517d" providerId="ADAL" clId="{CBC85F58-1BD9-4746-8E0B-0C8E1FEB0E7C}" dt="2022-03-21T06:13:49.167" v="1151" actId="1076"/>
          <ac:spMkLst>
            <pc:docMk/>
            <pc:sldMk cId="2683751818" sldId="10106"/>
            <ac:spMk id="42" creationId="{A3661E76-9D61-44AA-A9F8-985DBED625BF}"/>
          </ac:spMkLst>
        </pc:spChg>
        <pc:spChg chg="add mod">
          <ac:chgData name="이현규" userId="4a50fc40-015d-47b2-baac-03f04e76517d" providerId="ADAL" clId="{CBC85F58-1BD9-4746-8E0B-0C8E1FEB0E7C}" dt="2022-03-21T06:13:49.167" v="1151" actId="1076"/>
          <ac:spMkLst>
            <pc:docMk/>
            <pc:sldMk cId="2683751818" sldId="10106"/>
            <ac:spMk id="44" creationId="{713EF7FC-BD8D-4D12-BF77-EDD57277ABCD}"/>
          </ac:spMkLst>
        </pc:spChg>
        <pc:spChg chg="add mod">
          <ac:chgData name="이현규" userId="4a50fc40-015d-47b2-baac-03f04e76517d" providerId="ADAL" clId="{CBC85F58-1BD9-4746-8E0B-0C8E1FEB0E7C}" dt="2022-03-21T06:13:49.167" v="1151" actId="1076"/>
          <ac:spMkLst>
            <pc:docMk/>
            <pc:sldMk cId="2683751818" sldId="10106"/>
            <ac:spMk id="45" creationId="{BA4CA12E-11AC-422C-8017-595A88C2BC5F}"/>
          </ac:spMkLst>
        </pc:spChg>
        <pc:spChg chg="add mod">
          <ac:chgData name="이현규" userId="4a50fc40-015d-47b2-baac-03f04e76517d" providerId="ADAL" clId="{CBC85F58-1BD9-4746-8E0B-0C8E1FEB0E7C}" dt="2022-03-21T06:13:49.167" v="1151" actId="1076"/>
          <ac:spMkLst>
            <pc:docMk/>
            <pc:sldMk cId="2683751818" sldId="10106"/>
            <ac:spMk id="46" creationId="{1DAEF3F1-9FB7-419C-A1F2-1653C7A15063}"/>
          </ac:spMkLst>
        </pc:spChg>
        <pc:spChg chg="add mod">
          <ac:chgData name="이현규" userId="4a50fc40-015d-47b2-baac-03f04e76517d" providerId="ADAL" clId="{CBC85F58-1BD9-4746-8E0B-0C8E1FEB0E7C}" dt="2022-03-21T06:13:49.167" v="1151" actId="1076"/>
          <ac:spMkLst>
            <pc:docMk/>
            <pc:sldMk cId="2683751818" sldId="10106"/>
            <ac:spMk id="47" creationId="{CF99B4FC-1AF0-47D8-90EB-CC50CA29F032}"/>
          </ac:spMkLst>
        </pc:spChg>
        <pc:grpChg chg="add del">
          <ac:chgData name="이현규" userId="4a50fc40-015d-47b2-baac-03f04e76517d" providerId="ADAL" clId="{CBC85F58-1BD9-4746-8E0B-0C8E1FEB0E7C}" dt="2022-03-21T06:13:25.602" v="1149" actId="478"/>
          <ac:grpSpMkLst>
            <pc:docMk/>
            <pc:sldMk cId="2683751818" sldId="10106"/>
            <ac:grpSpMk id="23" creationId="{6FFEBE6A-F251-4E52-9AF8-29934E2E5A46}"/>
          </ac:grpSpMkLst>
        </pc:grpChg>
        <pc:graphicFrameChg chg="add del">
          <ac:chgData name="이현규" userId="4a50fc40-015d-47b2-baac-03f04e76517d" providerId="ADAL" clId="{CBC85F58-1BD9-4746-8E0B-0C8E1FEB0E7C}" dt="2022-03-21T06:13:25.602" v="1149" actId="478"/>
          <ac:graphicFrameMkLst>
            <pc:docMk/>
            <pc:sldMk cId="2683751818" sldId="10106"/>
            <ac:graphicFrameMk id="15" creationId="{3EDDDBA1-3787-45A9-9E51-E0C34340C84E}"/>
          </ac:graphicFrameMkLst>
        </pc:graphicFrameChg>
        <pc:graphicFrameChg chg="add del">
          <ac:chgData name="이현규" userId="4a50fc40-015d-47b2-baac-03f04e76517d" providerId="ADAL" clId="{CBC85F58-1BD9-4746-8E0B-0C8E1FEB0E7C}" dt="2022-03-21T06:13:25.602" v="1149" actId="478"/>
          <ac:graphicFrameMkLst>
            <pc:docMk/>
            <pc:sldMk cId="2683751818" sldId="10106"/>
            <ac:graphicFrameMk id="17" creationId="{66E55290-7E9E-473E-B0D3-441D56B2FD60}"/>
          </ac:graphicFrameMkLst>
        </pc:graphicFrameChg>
        <pc:graphicFrameChg chg="add mod">
          <ac:chgData name="이현규" userId="4a50fc40-015d-47b2-baac-03f04e76517d" providerId="ADAL" clId="{CBC85F58-1BD9-4746-8E0B-0C8E1FEB0E7C}" dt="2022-03-21T06:13:49.167" v="1151" actId="1076"/>
          <ac:graphicFrameMkLst>
            <pc:docMk/>
            <pc:sldMk cId="2683751818" sldId="10106"/>
            <ac:graphicFrameMk id="43" creationId="{5CA52C27-2BF2-42C8-9097-4D4B2A925435}"/>
          </ac:graphicFrameMkLst>
        </pc:graphicFrameChg>
      </pc:sldChg>
      <pc:sldChg chg="addSp delSp modSp add del mod">
        <pc:chgData name="이현규" userId="4a50fc40-015d-47b2-baac-03f04e76517d" providerId="ADAL" clId="{CBC85F58-1BD9-4746-8E0B-0C8E1FEB0E7C}" dt="2022-03-22T09:26:45.743" v="1375" actId="47"/>
        <pc:sldMkLst>
          <pc:docMk/>
          <pc:sldMk cId="1740122310" sldId="10107"/>
        </pc:sldMkLst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16" creationId="{770B0BBA-31EC-4931-B540-9A0C6613C551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25" creationId="{C58C9AB8-C79F-466B-BA89-03259AB0CB50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26" creationId="{1CAB22A7-2D8F-4ACB-AE25-47B04B5F701B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27" creationId="{3D6B744C-D201-4014-9FBD-55390047059C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28" creationId="{FB202474-2BB4-4B68-AD74-30211F4A4EA3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29" creationId="{ABFBBE0D-F282-4F32-A3C9-CC01AF219F55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30" creationId="{15FE0C54-FFD1-4AFE-A1D0-50D0D875F7BF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32" creationId="{7180779A-54BF-4763-96A8-91B0B1055E3F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35" creationId="{EA347C08-7C86-4ACF-9865-A789154B53CA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41" creationId="{4A92678F-21D4-4716-9AA4-7ADA3FE99EBC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42" creationId="{B233BA78-7130-41E3-A60C-3174CA0B8C90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44" creationId="{0F976057-4D60-47F3-9D02-2E83711CB543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46" creationId="{5C3034C8-0EFE-4B65-B037-D41FDB078CCB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52" creationId="{E90CD10D-E331-402E-9CEF-CE7B91C4886C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53" creationId="{350DDA01-5B31-40DC-AF4A-9FD1A18723D3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55" creationId="{0C7417F4-3C3F-4BDE-A001-B5F28AC33EED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57" creationId="{F2477703-466C-4507-A66B-6419AFEE8C25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60" creationId="{2EEEAA57-599A-49EE-BFE6-20619BE71D1E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67" creationId="{D3912827-8B8E-4366-990C-1F8AFABAB648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69" creationId="{15FD69CD-FFCC-44AC-A505-D37879C9EE8F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71" creationId="{BF95AA73-60DA-42C4-8D11-2F65842CAABC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73" creationId="{31EFE993-6F4F-4F4A-9F00-40413B9C7286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74" creationId="{A48782B6-ACFE-4155-92F6-CD4E88FF9348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77" creationId="{186F3DF9-3A1B-4C16-9E62-13AB457C5175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79" creationId="{7817C99B-5B90-4D13-A83A-869F391FD71D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80" creationId="{E82F8FD4-FD8A-4438-A6B9-19B4A920BE9A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81" creationId="{231D4723-37E1-4A01-A1CD-C6433FBD9F9A}"/>
          </ac:spMkLst>
        </pc:spChg>
        <pc:spChg chg="add 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82" creationId="{A1944624-AB3A-4A0F-AA19-6FCECFCDCC54}"/>
          </ac:spMkLst>
        </pc:spChg>
        <pc:spChg chg="del">
          <ac:chgData name="이현규" userId="4a50fc40-015d-47b2-baac-03f04e76517d" providerId="ADAL" clId="{CBC85F58-1BD9-4746-8E0B-0C8E1FEB0E7C}" dt="2022-03-22T01:41:28.621" v="1153" actId="478"/>
          <ac:spMkLst>
            <pc:docMk/>
            <pc:sldMk cId="1740122310" sldId="10107"/>
            <ac:spMk id="83" creationId="{7C3611C7-8E50-481F-963B-E1812B538856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85" creationId="{D6A9E859-214D-4D60-8850-B6A44743765F}"/>
          </ac:spMkLst>
        </pc:spChg>
        <pc:spChg chg="add 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87" creationId="{9B2C495C-B674-4E17-9802-16DDF596605D}"/>
          </ac:spMkLst>
        </pc:spChg>
        <pc:spChg chg="add 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88" creationId="{8159A7ED-A6D6-46D0-A256-C976597F83E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95" creationId="{301946EA-080E-4227-86D7-FD5EFB7C8E9D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97" creationId="{B692BD3A-3661-43D5-BFC8-5A57DEB05F1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14" creationId="{92022D8D-6A18-4255-BFA2-3E12AEB2636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15" creationId="{1DB91B27-ED8F-422B-8728-1183CE1495CF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17" creationId="{8875DEB4-E0E7-450A-A794-06573DF1F45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18" creationId="{5035B4F9-C0C3-4CEB-BB9E-A126327A5CAB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24" creationId="{68AA44CC-4F17-404F-947E-9C5A6E94A3D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25" creationId="{72E65A0E-0DE8-4A7E-A25C-27F32C8E470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28" creationId="{E4C0D702-A38F-4B75-97CC-533F08EA555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32" creationId="{D718C0FD-5DF2-48C6-9CBE-E8C365EB011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33" creationId="{5E75BB54-A3FD-4F99-82C5-7ACE715D7A96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36" creationId="{23F7B082-ECD2-4749-8BC0-511CED43071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38" creationId="{C32EFD38-A771-4012-9EAC-44135B67D4B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41" creationId="{E3F96DB8-B49A-4ECE-B7EE-ABA75B6750D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44" creationId="{871743A6-0451-453D-B077-CA0213A9CD16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45" creationId="{C9E5462B-7338-4E4F-A70D-99568E04157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46" creationId="{514373A8-8A5F-40E2-A7C6-662C5E61AA3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47" creationId="{544FAC7D-6E93-4A2C-B1CA-4E9E9FE1BC1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1" creationId="{5621AD86-BE76-4DD3-B101-9EAAAAA1B14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2" creationId="{C85252EE-911F-4A17-A812-5D2CF0133AE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3" creationId="{EADA5304-81FE-4E80-AA74-D1E08010076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4" creationId="{8DCF95F4-B6DE-440B-BE14-E392CBFE318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5" creationId="{28CB6822-102C-40FA-A4A6-0490AC83632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6" creationId="{BC6A82E5-F360-4F62-94BB-582E6EA89984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8" creationId="{4D0697CF-3A94-4E42-AAD4-A4BEB273E75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59" creationId="{49F8360D-9AB0-4EF4-B5BF-54ACF883988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0" creationId="{6E27A68C-E734-4D7A-93A6-55C017F925B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1" creationId="{22A5828E-D19B-452B-B0CE-DED260734B9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2" creationId="{5231FD03-62AD-44DB-BF61-9F5E70E99CCF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3" creationId="{4C1E2F78-349D-4EA7-8A99-472279E7AE9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4" creationId="{1FEC58E7-D0D9-4FA0-AED2-8EE6C9950D4A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5" creationId="{3502FF33-8662-4DD6-B59C-C3711B590780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6" creationId="{90979C78-C7E2-4777-808B-028BAE48434D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7" creationId="{EF539A29-1DD2-4454-9FD9-0AA42914351A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8" creationId="{627236CF-F7CA-41C2-AF17-D3B76571218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69" creationId="{224D077E-75B2-4B23-9559-D154EAD04DA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0" creationId="{00ADD4BC-9A52-46A4-A28D-806FF65BE85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1" creationId="{FCCBDB18-1226-49E8-8169-E299098F2A4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2" creationId="{10B73C61-B255-417C-BBDC-94C1FBFCE4D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3" creationId="{E128D0BA-E96B-449A-9CB8-F4F36DC2727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4" creationId="{46A7C9EB-C973-4454-94CE-07ADE30558B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6" creationId="{1A4BF550-3910-43EC-A78D-D5194FD2FB3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78" creationId="{888D66D4-F6E9-44F9-80CB-A324996D69D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0" creationId="{95AE1EFB-7F1F-4D9F-B3B0-DEB7F50D5E91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1" creationId="{1FA77A09-E26F-45A6-9E58-D35D3240361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3" creationId="{CF3ADE58-B87F-4EA5-8812-4AFD256FC940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5" creationId="{62148B58-0DB2-46BB-8EB2-5C539E89B9C4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7" creationId="{DF4A434B-A7FF-46EB-A67F-FB24DF3D7F71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8" creationId="{94C97BC4-D7CC-499B-B9A4-9F98BB481D7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89" creationId="{1E7E65B3-D384-4EB6-8D4D-C52DB39BBDF4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91" creationId="{7CBEDBA2-7B00-4C9C-AB95-46FCB37C1AE4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95" creationId="{622C1FAF-C984-4CF5-A04F-7032494F7E4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96" creationId="{B93BA70A-7F70-4BAD-A8C9-06ECED5DD38B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197" creationId="{32FE0878-8644-4347-806D-B6DECA06452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00" creationId="{1E4F22F6-6C7C-4DC6-9A07-D8510A08218D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01" creationId="{075B07B5-F410-4FBB-A97C-5F4BF41BDAB3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02" creationId="{1A8B073D-88A3-4899-8A4A-2240889B7B3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05" creationId="{EA43FDE6-192E-4A2C-AE33-43DA8A689E08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06" creationId="{16BEAB7F-3467-4095-BB37-AF61A91CE4B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1" creationId="{6A65F0C5-FE46-4B96-8756-EE4BECB6C4FB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2" creationId="{7C15F31B-3BBB-43C5-B5BD-50D88BCDBA2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3" creationId="{FFD27FC9-35CB-46E0-8B0A-887E5D4BA86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6" creationId="{1EA2B7FD-B238-4AD7-BFA1-E033415AF3B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7" creationId="{09F4E32D-D2DC-4811-B363-9BA655C61CC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18" creationId="{D7F37A63-9E41-47B7-ACDC-B2285A64087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21" creationId="{197F82B2-8E98-4081-B816-8B63F3DDF4D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23" creationId="{8C5857CC-7545-4400-89AD-2EEBF32869D1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24" creationId="{3CD943D5-9791-4F44-BCEF-A6EF7991930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0" creationId="{D5830BC8-928B-4484-88EE-D0346B06D335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1" creationId="{A88B4C8E-2AA1-480B-BA69-D83ECEC6F990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3" creationId="{1A38E96E-FCF4-4777-9854-FF9ECF4044CB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5" creationId="{A7C06AAC-D465-4ACF-99B1-EB5296DEC042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7" creationId="{E5194778-F016-4DE4-AE00-EC16C2EA304D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38" creationId="{1425C527-3B73-49AF-AF16-7F6AEF47B67A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41" creationId="{86D529D0-DA69-42B6-95D3-60D547FBF5E7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43" creationId="{EDCD0046-1602-406B-98E9-EEEF4FDC74D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44" creationId="{FFE017E9-4D89-43AA-B3F4-141B0F306A4A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46" creationId="{6674BD66-74CF-44AC-951F-995592A6DFBA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50" creationId="{858E3C12-71B2-4BD9-AA23-FD2B2CDB93DC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51" creationId="{958E9007-C912-4327-BF51-1B6C466084A9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52" creationId="{B0A92B7F-9049-41AE-BF14-D60A10DCD5CE}"/>
          </ac:spMkLst>
        </pc:spChg>
        <pc:spChg chg="mod">
          <ac:chgData name="이현규" userId="4a50fc40-015d-47b2-baac-03f04e76517d" providerId="ADAL" clId="{CBC85F58-1BD9-4746-8E0B-0C8E1FEB0E7C}" dt="2022-03-22T01:41:38.471" v="1155" actId="1076"/>
          <ac:spMkLst>
            <pc:docMk/>
            <pc:sldMk cId="1740122310" sldId="10107"/>
            <ac:spMk id="255" creationId="{ABBA0480-5653-4AFB-B4C9-CE5B4B7D844C}"/>
          </ac:spMkLst>
        </pc:spChg>
        <pc:grpChg chg="del">
          <ac:chgData name="이현규" userId="4a50fc40-015d-47b2-baac-03f04e76517d" providerId="ADAL" clId="{CBC85F58-1BD9-4746-8E0B-0C8E1FEB0E7C}" dt="2022-03-22T01:41:28.621" v="1153" actId="478"/>
          <ac:grpSpMkLst>
            <pc:docMk/>
            <pc:sldMk cId="1740122310" sldId="10107"/>
            <ac:grpSpMk id="7" creationId="{22179EA1-A186-40B8-A922-1CCD0FE24AE8}"/>
          </ac:grpSpMkLst>
        </pc:grpChg>
        <pc:grpChg chg="del">
          <ac:chgData name="이현규" userId="4a50fc40-015d-47b2-baac-03f04e76517d" providerId="ADAL" clId="{CBC85F58-1BD9-4746-8E0B-0C8E1FEB0E7C}" dt="2022-03-22T01:41:28.621" v="1153" actId="478"/>
          <ac:grpSpMkLst>
            <pc:docMk/>
            <pc:sldMk cId="1740122310" sldId="10107"/>
            <ac:grpSpMk id="17" creationId="{F2F3F819-1DF4-470C-8079-CD479F68B832}"/>
          </ac:grpSpMkLst>
        </pc:grpChg>
        <pc:grpChg chg="del">
          <ac:chgData name="이현규" userId="4a50fc40-015d-47b2-baac-03f04e76517d" providerId="ADAL" clId="{CBC85F58-1BD9-4746-8E0B-0C8E1FEB0E7C}" dt="2022-03-22T01:41:28.621" v="1153" actId="478"/>
          <ac:grpSpMkLst>
            <pc:docMk/>
            <pc:sldMk cId="1740122310" sldId="10107"/>
            <ac:grpSpMk id="38" creationId="{18931F14-9CE5-45A6-BD6A-97C2959862CA}"/>
          </ac:grpSpMkLst>
        </pc:grpChg>
        <pc:grpChg chg="del">
          <ac:chgData name="이현규" userId="4a50fc40-015d-47b2-baac-03f04e76517d" providerId="ADAL" clId="{CBC85F58-1BD9-4746-8E0B-0C8E1FEB0E7C}" dt="2022-03-22T01:41:28.621" v="1153" actId="478"/>
          <ac:grpSpMkLst>
            <pc:docMk/>
            <pc:sldMk cId="1740122310" sldId="10107"/>
            <ac:grpSpMk id="47" creationId="{E054C438-D295-4064-B8A1-EDB4043E8A40}"/>
          </ac:grpSpMkLst>
        </pc:grpChg>
        <pc:grpChg chg="del">
          <ac:chgData name="이현규" userId="4a50fc40-015d-47b2-baac-03f04e76517d" providerId="ADAL" clId="{CBC85F58-1BD9-4746-8E0B-0C8E1FEB0E7C}" dt="2022-03-22T01:41:28.621" v="1153" actId="478"/>
          <ac:grpSpMkLst>
            <pc:docMk/>
            <pc:sldMk cId="1740122310" sldId="10107"/>
            <ac:grpSpMk id="62" creationId="{F484273C-345C-49F5-B8DC-BCFE87513009}"/>
          </ac:grpSpMkLst>
        </pc:grpChg>
        <pc:grpChg chg="add 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84" creationId="{1F65B0C4-994E-4705-97C5-EDBC9CF17C92}"/>
          </ac:grpSpMkLst>
        </pc:grpChg>
        <pc:grpChg chg="add 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90" creationId="{8D5F960F-2079-4E8C-A1D6-DF97B8282E30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91" creationId="{817EB6AC-7D7A-4D6E-BC71-E39694DA0ED1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92" creationId="{5146F557-B5AD-481F-8684-14F9E88BE168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94" creationId="{1A62E9D5-0591-48EB-BCCB-20058DEC3076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99" creationId="{A5F7F4E5-7BE0-4CF4-A5F9-0BB4D2F432B7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00" creationId="{123E4F85-8240-4FB6-93E2-CE8C1BEAB1EF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01" creationId="{889BB018-06D6-4136-9F88-E5891E4FB27C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02" creationId="{EBF7A96B-2DD9-4A47-8848-63B1B3CBD387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09" creationId="{E4341140-65A2-442E-9AB7-813E90D51E99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12" creationId="{00C16E0A-ABFE-4784-9C87-6ED1A98BDE34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13" creationId="{EE29F0F0-697F-4E0C-B50D-A28B9FC4343A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21" creationId="{B4ED9D45-211F-40D0-AB88-F4AA4693DEE2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27" creationId="{7C4CD5C4-B670-406B-890B-4C562FCD9D8E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29" creationId="{113982FA-1B43-4308-9E6A-267C2F288155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30" creationId="{2FC0CFCF-838D-40B2-A45C-CFB96BAFC539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34" creationId="{FC8B8D72-EB71-43B2-A0FC-CC6242FB1B7C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35" creationId="{6A05F0B3-DCEC-4045-A526-134CC470808B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40" creationId="{E7007A87-DE72-48FF-B5DE-3AED04984EEB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42" creationId="{FF27CF5B-5112-453E-95D2-EB4C9C28115C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48" creationId="{3A12EA22-84F9-47DF-B9FC-C8CA160E7E39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49" creationId="{0EF73BA3-293F-4524-B1F7-DE9C6DF46786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57" creationId="{59D991F2-33B3-4894-B642-6540CE6C19DB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77" creationId="{97DA5F0F-0379-4D29-BEB6-A1314B630712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79" creationId="{D2A50E46-67F4-4BB4-8C1B-747DB3ABB703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82" creationId="{DFDED707-02B5-47D7-8F57-3987B1A0524E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92" creationId="{E430319B-44F1-428B-9C9F-1ADF0085A63B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93" creationId="{CDD8B65B-FC2C-43B8-9F09-25BEFACB76DF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94" creationId="{F7761714-A9AD-4A88-8007-54A409ACA199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198" creationId="{E8233015-07A0-480A-B46B-1CE5C4293143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03" creationId="{EF21EE10-7048-4784-9DB7-254E93DA5E83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08" creationId="{23534E4A-C4EE-4DDD-8BAF-B1A2E121A393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09" creationId="{458CD174-54B6-40E4-B3B5-FCD902CF6DFA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10" creationId="{20A5A534-3E80-4CE2-AF86-94CE28E1953D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14" creationId="{10C6BCC0-5C4B-4D96-A271-D85B5BCEA953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19" creationId="{58E2C4F1-DD0A-487A-BF3F-7D73C3631CEF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25" creationId="{3C5A9799-3D34-4E8F-8685-7234A9E14F5F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26" creationId="{B22536E9-7075-475E-9E12-F1FACD50370B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27" creationId="{1BB5190B-03C1-44E2-90E4-44451BC9AEA1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28" creationId="{51C73FA1-D734-4AE1-899D-8956F5F01DA1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29" creationId="{5ED6F4E0-5249-45BD-8AE1-AC21EB1F48E9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45" creationId="{A3BE180C-AFE2-4B14-B9A1-60104D258E1A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48" creationId="{E01AC1C3-1A57-4A2A-9F92-33C6EADE98B2}"/>
          </ac:grpSpMkLst>
        </pc:grpChg>
        <pc:grpChg chg="mod">
          <ac:chgData name="이현규" userId="4a50fc40-015d-47b2-baac-03f04e76517d" providerId="ADAL" clId="{CBC85F58-1BD9-4746-8E0B-0C8E1FEB0E7C}" dt="2022-03-22T01:41:38.471" v="1155" actId="1076"/>
          <ac:grpSpMkLst>
            <pc:docMk/>
            <pc:sldMk cId="1740122310" sldId="10107"/>
            <ac:grpSpMk id="249" creationId="{59381C2B-30DC-4968-A74A-C4F305C4356B}"/>
          </ac:grpSpMkLst>
        </pc:grp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31" creationId="{F60D03CA-08E8-4598-A429-D0FF1DB5C279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34" creationId="{4D91720B-6ECB-4395-9FD1-A95CACC0DEBB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37" creationId="{8E53F122-FC50-4A8E-AE4F-B2EDC545C095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54" creationId="{D8EC799B-30A5-4415-8366-9FEDBAE01754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56" creationId="{4B624E44-CE21-42E2-9FB9-B82F31F247AE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58" creationId="{E6FB8250-7DF9-43BF-ACAB-2541A3E56CED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65" creationId="{F429EA5E-0565-4AE5-90AB-D40C22F8C879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68" creationId="{B2DC6A94-E257-4908-8600-5B7CAE59A03D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70" creationId="{BE1AE273-3852-4468-BBCF-EA40BAAB53F3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72" creationId="{FBAEC16F-43E4-4453-93CE-3EE62E2C9975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75" creationId="{77ACB540-D8B8-4513-BD2A-EC760FBB06CE}"/>
          </ac:picMkLst>
        </pc:picChg>
        <pc:picChg chg="del">
          <ac:chgData name="이현규" userId="4a50fc40-015d-47b2-baac-03f04e76517d" providerId="ADAL" clId="{CBC85F58-1BD9-4746-8E0B-0C8E1FEB0E7C}" dt="2022-03-22T01:41:28.621" v="1153" actId="478"/>
          <ac:picMkLst>
            <pc:docMk/>
            <pc:sldMk cId="1740122310" sldId="10107"/>
            <ac:picMk id="76" creationId="{FB7E7A1A-1949-4347-8107-E635679E029D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86" creationId="{60F52C21-C9DD-4F88-9868-2E2F5327FEBF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96" creationId="{93598EA6-B1C9-4492-830C-56BC3A512256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16" creationId="{84C7E443-5EF8-4F0F-B96F-BB0C0D1CEBE9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31" creationId="{D810ACC5-3976-4A8A-9F3D-FF14F0020462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37" creationId="{28C3403D-0040-4B30-A8CB-E57B4FB62677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39" creationId="{075B4277-2FBF-482D-85EA-2DBC2E5E2242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43" creationId="{B02B9A3C-396E-488E-BA64-76C21C6112DD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50" creationId="{C015B0AE-2CF0-4297-8684-FA351F12D47A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75" creationId="{751D5211-F7ED-4B23-8D5C-51B7BD0D3A19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84" creationId="{465835DA-2DED-45C8-BEF9-47AD06DAA063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86" creationId="{38CE41DC-DAE6-481D-BAFA-F2688BF2D6A7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90" creationId="{3CC1C8BD-3265-494C-9206-D4AA5C9C9492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199" creationId="{A4F88270-1085-4218-99A7-AB2FC687E7B8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04" creationId="{D155C843-C9ED-4E56-8779-7AB59021DC3C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07" creationId="{A69F30E5-20F4-415B-A96B-4885D9E24491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15" creationId="{BDB0A0A4-033D-4465-A631-A17A26A57E80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20" creationId="{7C2C6BD4-061C-4A09-8608-0E03D3BA2BEF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22" creationId="{91D38F16-9289-45FA-A22A-B39D2694BECD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32" creationId="{97B7DF05-ABFA-4126-B2A9-ABA6835A008F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34" creationId="{3A076060-FFCC-40E6-90EB-B129618745FC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36" creationId="{9D7DEBEF-F82B-422E-A3F9-0BDB5B5FB7BE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39" creationId="{06A7513C-31D7-44D8-BCF5-B44FDF263057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40" creationId="{FEEA00FF-38CF-4748-A5D1-DB7B0698ECF0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53" creationId="{330BC33B-6CF8-4BA7-AE43-BC7A6B6C7AD4}"/>
          </ac:picMkLst>
        </pc:picChg>
        <pc:picChg chg="mod">
          <ac:chgData name="이현규" userId="4a50fc40-015d-47b2-baac-03f04e76517d" providerId="ADAL" clId="{CBC85F58-1BD9-4746-8E0B-0C8E1FEB0E7C}" dt="2022-03-22T01:41:38.471" v="1155" actId="1076"/>
          <ac:picMkLst>
            <pc:docMk/>
            <pc:sldMk cId="1740122310" sldId="10107"/>
            <ac:picMk id="254" creationId="{0B606D41-2A67-4D75-8092-7FD9DA838262}"/>
          </ac:picMkLst>
        </pc:picChg>
        <pc:cxnChg chg="del mod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33" creationId="{75B973DB-8F95-4A24-8C67-A0CC9540686E}"/>
          </ac:cxnSpMkLst>
        </pc:cxnChg>
        <pc:cxnChg chg="del mod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36" creationId="{2E59F2B9-F976-4FC1-A724-118CC1074E29}"/>
          </ac:cxnSpMkLst>
        </pc:cxnChg>
        <pc:cxnChg chg="del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43" creationId="{A80B7904-7BE4-4747-AD81-427A10167F74}"/>
          </ac:cxnSpMkLst>
        </pc:cxnChg>
        <pc:cxnChg chg="del mod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45" creationId="{4184A935-811C-45D2-838A-B88B53B340EE}"/>
          </ac:cxnSpMkLst>
        </pc:cxnChg>
        <pc:cxnChg chg="del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59" creationId="{77F2C102-744C-49E9-A124-0E4D3D503B9B}"/>
          </ac:cxnSpMkLst>
        </pc:cxnChg>
        <pc:cxnChg chg="del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61" creationId="{2E053CA0-6C4D-4C64-82BF-C066F9A69552}"/>
          </ac:cxnSpMkLst>
        </pc:cxnChg>
        <pc:cxnChg chg="del mod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66" creationId="{AE79E4C4-FB32-4694-85A0-BAFD555C88E8}"/>
          </ac:cxnSpMkLst>
        </pc:cxnChg>
        <pc:cxnChg chg="del">
          <ac:chgData name="이현규" userId="4a50fc40-015d-47b2-baac-03f04e76517d" providerId="ADAL" clId="{CBC85F58-1BD9-4746-8E0B-0C8E1FEB0E7C}" dt="2022-03-22T01:41:28.621" v="1153" actId="478"/>
          <ac:cxnSpMkLst>
            <pc:docMk/>
            <pc:sldMk cId="1740122310" sldId="10107"/>
            <ac:cxnSpMk id="78" creationId="{1B534CE0-13B2-4CC1-95DD-0B743219C4A0}"/>
          </ac:cxnSpMkLst>
        </pc:cxnChg>
        <pc:cxnChg chg="add 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89" creationId="{B234597C-0ECC-42F9-8F2C-008F39CC3105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93" creationId="{0A8E48D5-520C-4809-B722-C3857A9E8CA2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98" creationId="{30C0031C-6565-4085-BDF0-5B02D475C9D0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3" creationId="{09CBCCC6-3D91-4059-AC14-0407705F2EB0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4" creationId="{743351A0-1FE7-4A72-AF6E-34FF9ABFFE97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5" creationId="{85BEF772-9057-41BB-9268-F2447BB04169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6" creationId="{82F9A81B-178F-4F45-9534-268E4B520A12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7" creationId="{B72BB3D5-E51B-4C95-92C0-2E8175BFA07C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08" creationId="{E3E73240-9975-4484-B50D-ACCFFBDBC4AE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10" creationId="{3B9E2DEA-27F5-4875-9F93-4D7787B994B6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11" creationId="{FD90A16A-3906-486E-B7F0-5D6DFF6EB840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19" creationId="{34AA1F13-CE20-4862-8248-DEE921E1547C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20" creationId="{B5CCB238-EB13-4CDC-81DA-A82C2710754E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22" creationId="{7B2E55A3-0972-43A3-829C-E9D8D68DF05E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23" creationId="{372EC8EC-E026-4B12-9C67-3FBD66F188C8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126" creationId="{C35E0CD7-064A-4E2E-9688-2451FFA7D410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242" creationId="{A7E85774-74BC-470A-BEA8-D74916B062AC}"/>
          </ac:cxnSpMkLst>
        </pc:cxnChg>
        <pc:cxnChg chg="mod">
          <ac:chgData name="이현규" userId="4a50fc40-015d-47b2-baac-03f04e76517d" providerId="ADAL" clId="{CBC85F58-1BD9-4746-8E0B-0C8E1FEB0E7C}" dt="2022-03-22T01:41:38.471" v="1155" actId="1076"/>
          <ac:cxnSpMkLst>
            <pc:docMk/>
            <pc:sldMk cId="1740122310" sldId="10107"/>
            <ac:cxnSpMk id="247" creationId="{9FA29425-D314-4EA6-9A1A-5B0766BC9B4F}"/>
          </ac:cxnSpMkLst>
        </pc:cxnChg>
      </pc:sldChg>
      <pc:sldChg chg="addSp delSp modSp add mod ord">
        <pc:chgData name="이현규" userId="4a50fc40-015d-47b2-baac-03f04e76517d" providerId="ADAL" clId="{CBC85F58-1BD9-4746-8E0B-0C8E1FEB0E7C}" dt="2022-03-24T07:01:34.017" v="6327"/>
        <pc:sldMkLst>
          <pc:docMk/>
          <pc:sldMk cId="3177169354" sldId="10108"/>
        </pc:sldMkLst>
        <pc:spChg chg="mod">
          <ac:chgData name="이현규" userId="4a50fc40-015d-47b2-baac-03f04e76517d" providerId="ADAL" clId="{CBC85F58-1BD9-4746-8E0B-0C8E1FEB0E7C}" dt="2022-03-23T01:17:09.241" v="1440"/>
          <ac:spMkLst>
            <pc:docMk/>
            <pc:sldMk cId="3177169354" sldId="10108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4T00:59:08.783" v="4965" actId="1076"/>
          <ac:spMkLst>
            <pc:docMk/>
            <pc:sldMk cId="3177169354" sldId="10108"/>
            <ac:spMk id="14" creationId="{12F9ECDF-8128-4BC1-8B8F-7F9AB67656EA}"/>
          </ac:spMkLst>
        </pc:spChg>
        <pc:spChg chg="add mod">
          <ac:chgData name="이현규" userId="4a50fc40-015d-47b2-baac-03f04e76517d" providerId="ADAL" clId="{CBC85F58-1BD9-4746-8E0B-0C8E1FEB0E7C}" dt="2022-03-22T01:42:23.665" v="1163" actId="1076"/>
          <ac:spMkLst>
            <pc:docMk/>
            <pc:sldMk cId="3177169354" sldId="10108"/>
            <ac:spMk id="15" creationId="{19D6CF0A-C84A-4716-AD58-D06112D9D573}"/>
          </ac:spMkLst>
        </pc:spChg>
        <pc:spChg chg="add mod">
          <ac:chgData name="이현규" userId="4a50fc40-015d-47b2-baac-03f04e76517d" providerId="ADAL" clId="{CBC85F58-1BD9-4746-8E0B-0C8E1FEB0E7C}" dt="2022-03-22T01:42:23.665" v="1163" actId="1076"/>
          <ac:spMkLst>
            <pc:docMk/>
            <pc:sldMk cId="3177169354" sldId="10108"/>
            <ac:spMk id="16" creationId="{E58CE755-B59E-4225-9D49-0C317409055C}"/>
          </ac:spMkLst>
        </pc:spChg>
        <pc:spChg chg="add del mod">
          <ac:chgData name="이현규" userId="4a50fc40-015d-47b2-baac-03f04e76517d" providerId="ADAL" clId="{CBC85F58-1BD9-4746-8E0B-0C8E1FEB0E7C}" dt="2022-03-24T00:58:22.611" v="4949" actId="478"/>
          <ac:spMkLst>
            <pc:docMk/>
            <pc:sldMk cId="3177169354" sldId="10108"/>
            <ac:spMk id="18" creationId="{2E970D88-BAC4-4FB3-B3AE-6A11A4939313}"/>
          </ac:spMkLst>
        </pc:spChg>
        <pc:spChg chg="mod">
          <ac:chgData name="이현규" userId="4a50fc40-015d-47b2-baac-03f04e76517d" providerId="ADAL" clId="{CBC85F58-1BD9-4746-8E0B-0C8E1FEB0E7C}" dt="2022-03-22T01:42:07.773" v="1158"/>
          <ac:spMkLst>
            <pc:docMk/>
            <pc:sldMk cId="3177169354" sldId="10108"/>
            <ac:spMk id="18" creationId="{EE67C6AD-2EA1-4073-821E-15EA39290C77}"/>
          </ac:spMkLst>
        </pc:spChg>
        <pc:spChg chg="add mod">
          <ac:chgData name="이현규" userId="4a50fc40-015d-47b2-baac-03f04e76517d" providerId="ADAL" clId="{CBC85F58-1BD9-4746-8E0B-0C8E1FEB0E7C}" dt="2022-03-24T00:57:58.502" v="4933"/>
          <ac:spMkLst>
            <pc:docMk/>
            <pc:sldMk cId="3177169354" sldId="10108"/>
            <ac:spMk id="19" creationId="{6178DD84-49E4-4598-84AE-F65BA5141990}"/>
          </ac:spMkLst>
        </pc:spChg>
        <pc:spChg chg="add mod">
          <ac:chgData name="이현규" userId="4a50fc40-015d-47b2-baac-03f04e76517d" providerId="ADAL" clId="{CBC85F58-1BD9-4746-8E0B-0C8E1FEB0E7C}" dt="2022-03-24T00:58:18.239" v="4948" actId="1036"/>
          <ac:spMkLst>
            <pc:docMk/>
            <pc:sldMk cId="3177169354" sldId="10108"/>
            <ac:spMk id="20" creationId="{9886F817-1D1B-459A-A55D-D0215657F613}"/>
          </ac:spMkLst>
        </pc:spChg>
        <pc:spChg chg="add mod">
          <ac:chgData name="이현규" userId="4a50fc40-015d-47b2-baac-03f04e76517d" providerId="ADAL" clId="{CBC85F58-1BD9-4746-8E0B-0C8E1FEB0E7C}" dt="2022-03-24T00:58:11.498" v="4946" actId="14100"/>
          <ac:spMkLst>
            <pc:docMk/>
            <pc:sldMk cId="3177169354" sldId="10108"/>
            <ac:spMk id="21" creationId="{09E3247D-499E-4104-AE4B-EBD023E4DB52}"/>
          </ac:spMkLst>
        </pc:spChg>
        <pc:spChg chg="add mod">
          <ac:chgData name="이현규" userId="4a50fc40-015d-47b2-baac-03f04e76517d" providerId="ADAL" clId="{CBC85F58-1BD9-4746-8E0B-0C8E1FEB0E7C}" dt="2022-03-24T00:58:54.488" v="4963" actId="1035"/>
          <ac:spMkLst>
            <pc:docMk/>
            <pc:sldMk cId="3177169354" sldId="10108"/>
            <ac:spMk id="23" creationId="{BDCB9606-E3AC-411A-805F-4A06D1179709}"/>
          </ac:spMkLst>
        </pc:spChg>
        <pc:spChg chg="add mod">
          <ac:chgData name="이현규" userId="4a50fc40-015d-47b2-baac-03f04e76517d" providerId="ADAL" clId="{CBC85F58-1BD9-4746-8E0B-0C8E1FEB0E7C}" dt="2022-03-24T00:59:02.384" v="4964" actId="1076"/>
          <ac:spMkLst>
            <pc:docMk/>
            <pc:sldMk cId="3177169354" sldId="10108"/>
            <ac:spMk id="24" creationId="{0587CDCB-CA5D-4FC9-9ED7-9C68D7951BF4}"/>
          </ac:spMkLst>
        </pc:spChg>
        <pc:spChg chg="add mod">
          <ac:chgData name="이현규" userId="4a50fc40-015d-47b2-baac-03f04e76517d" providerId="ADAL" clId="{CBC85F58-1BD9-4746-8E0B-0C8E1FEB0E7C}" dt="2022-03-24T00:59:13.095" v="4966" actId="1076"/>
          <ac:spMkLst>
            <pc:docMk/>
            <pc:sldMk cId="3177169354" sldId="10108"/>
            <ac:spMk id="25" creationId="{FA78F4B8-A6F4-4E65-BEC4-738BCDC047CF}"/>
          </ac:spMkLst>
        </pc:spChg>
        <pc:spChg chg="add mod">
          <ac:chgData name="이현규" userId="4a50fc40-015d-47b2-baac-03f04e76517d" providerId="ADAL" clId="{CBC85F58-1BD9-4746-8E0B-0C8E1FEB0E7C}" dt="2022-03-24T00:59:13.095" v="4966" actId="1076"/>
          <ac:spMkLst>
            <pc:docMk/>
            <pc:sldMk cId="3177169354" sldId="10108"/>
            <ac:spMk id="26" creationId="{F33115E8-9F9C-43D5-AD71-F75A3F732E16}"/>
          </ac:spMkLst>
        </pc:spChg>
        <pc:spChg chg="add mod">
          <ac:chgData name="이현규" userId="4a50fc40-015d-47b2-baac-03f04e76517d" providerId="ADAL" clId="{CBC85F58-1BD9-4746-8E0B-0C8E1FEB0E7C}" dt="2022-03-24T01:00:13.616" v="4986" actId="1036"/>
          <ac:spMkLst>
            <pc:docMk/>
            <pc:sldMk cId="3177169354" sldId="10108"/>
            <ac:spMk id="27" creationId="{43BBBB48-3035-4CC7-9333-D7EC1C4E3715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1" creationId="{11CE8B44-C5FD-4F2B-A30C-3C1C5AFF67A9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2" creationId="{E4E98EAA-25A8-402A-9087-90B8035CBC5E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3" creationId="{79C0B5D3-F664-474B-BE66-8D7994C2B394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5" creationId="{BA984C64-5BC6-4DC6-BFC2-65337ABA6570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6" creationId="{39F87002-B943-478E-BA96-9C35BCA5B414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7" creationId="{B426B645-D781-40CE-9337-798005F26109}"/>
          </ac:spMkLst>
        </pc:spChg>
        <pc:spChg chg="del">
          <ac:chgData name="이현규" userId="4a50fc40-015d-47b2-baac-03f04e76517d" providerId="ADAL" clId="{CBC85F58-1BD9-4746-8E0B-0C8E1FEB0E7C}" dt="2022-03-22T01:42:02.465" v="1157" actId="478"/>
          <ac:spMkLst>
            <pc:docMk/>
            <pc:sldMk cId="3177169354" sldId="10108"/>
            <ac:spMk id="68" creationId="{0572E1DF-962F-4244-BD24-B4BD143FE6E2}"/>
          </ac:spMkLst>
        </pc:spChg>
        <pc:grpChg chg="add del mod">
          <ac:chgData name="이현규" userId="4a50fc40-015d-47b2-baac-03f04e76517d" providerId="ADAL" clId="{CBC85F58-1BD9-4746-8E0B-0C8E1FEB0E7C}" dt="2022-03-22T01:42:23.822" v="1164" actId="478"/>
          <ac:grpSpMkLst>
            <pc:docMk/>
            <pc:sldMk cId="3177169354" sldId="10108"/>
            <ac:grpSpMk id="17" creationId="{63A32CD2-0D19-4B76-B573-78327E9EB42B}"/>
          </ac:grpSpMkLst>
        </pc:grpChg>
        <pc:graphicFrameChg chg="add mod modGraphic">
          <ac:chgData name="이현규" userId="4a50fc40-015d-47b2-baac-03f04e76517d" providerId="ADAL" clId="{CBC85F58-1BD9-4746-8E0B-0C8E1FEB0E7C}" dt="2022-03-24T00:59:22.445" v="4967" actId="14100"/>
          <ac:graphicFrameMkLst>
            <pc:docMk/>
            <pc:sldMk cId="3177169354" sldId="10108"/>
            <ac:graphicFrameMk id="22" creationId="{E2BE1604-F9B2-440F-8BE8-B572EE1688F8}"/>
          </ac:graphicFrameMkLst>
        </pc:graphicFrameChg>
        <pc:graphicFrameChg chg="add mod modGraphic">
          <ac:chgData name="이현규" userId="4a50fc40-015d-47b2-baac-03f04e76517d" providerId="ADAL" clId="{CBC85F58-1BD9-4746-8E0B-0C8E1FEB0E7C}" dt="2022-03-24T00:59:58.716" v="4984" actId="14100"/>
          <ac:graphicFrameMkLst>
            <pc:docMk/>
            <pc:sldMk cId="3177169354" sldId="10108"/>
            <ac:graphicFrameMk id="28" creationId="{BFCBAAE9-D7BF-43B7-AB3C-67AF04FAB59A}"/>
          </ac:graphicFrameMkLst>
        </pc:graphicFrameChg>
        <pc:graphicFrameChg chg="del">
          <ac:chgData name="이현규" userId="4a50fc40-015d-47b2-baac-03f04e76517d" providerId="ADAL" clId="{CBC85F58-1BD9-4746-8E0B-0C8E1FEB0E7C}" dt="2022-03-22T01:42:02.465" v="1157" actId="478"/>
          <ac:graphicFrameMkLst>
            <pc:docMk/>
            <pc:sldMk cId="3177169354" sldId="10108"/>
            <ac:graphicFrameMk id="64" creationId="{14760900-0840-4E2D-9410-C248CA5730C6}"/>
          </ac:graphicFrameMkLst>
        </pc:graphicFrameChg>
        <pc:picChg chg="mod">
          <ac:chgData name="이현규" userId="4a50fc40-015d-47b2-baac-03f04e76517d" providerId="ADAL" clId="{CBC85F58-1BD9-4746-8E0B-0C8E1FEB0E7C}" dt="2022-03-22T01:42:07.773" v="1158"/>
          <ac:picMkLst>
            <pc:docMk/>
            <pc:sldMk cId="3177169354" sldId="10108"/>
            <ac:picMk id="19" creationId="{CDC69168-9578-4AE7-B873-9917588E2F87}"/>
          </ac:picMkLst>
        </pc:picChg>
      </pc:sldChg>
      <pc:sldChg chg="addSp delSp modSp add mod ord">
        <pc:chgData name="이현규" userId="4a50fc40-015d-47b2-baac-03f04e76517d" providerId="ADAL" clId="{CBC85F58-1BD9-4746-8E0B-0C8E1FEB0E7C}" dt="2022-03-28T02:18:46.830" v="8523" actId="6549"/>
        <pc:sldMkLst>
          <pc:docMk/>
          <pc:sldMk cId="1334482195" sldId="10109"/>
        </pc:sldMkLst>
        <pc:spChg chg="add mod">
          <ac:chgData name="이현규" userId="4a50fc40-015d-47b2-baac-03f04e76517d" providerId="ADAL" clId="{CBC85F58-1BD9-4746-8E0B-0C8E1FEB0E7C}" dt="2022-03-28T02:18:46.830" v="8523" actId="6549"/>
          <ac:spMkLst>
            <pc:docMk/>
            <pc:sldMk cId="1334482195" sldId="10109"/>
            <ac:spMk id="9" creationId="{70EDEA5E-0A97-4A72-9B97-C004E5BD3E97}"/>
          </ac:spMkLst>
        </pc:spChg>
        <pc:spChg chg="del">
          <ac:chgData name="이현규" userId="4a50fc40-015d-47b2-baac-03f04e76517d" providerId="ADAL" clId="{CBC85F58-1BD9-4746-8E0B-0C8E1FEB0E7C}" dt="2022-03-22T01:42:49.161" v="1166" actId="478"/>
          <ac:spMkLst>
            <pc:docMk/>
            <pc:sldMk cId="1334482195" sldId="10109"/>
            <ac:spMk id="14" creationId="{0DDF29B3-40A0-452D-832A-B5A58E46CEB3}"/>
          </ac:spMkLst>
        </pc:spChg>
        <pc:spChg chg="add del mod">
          <ac:chgData name="이현규" userId="4a50fc40-015d-47b2-baac-03f04e76517d" providerId="ADAL" clId="{CBC85F58-1BD9-4746-8E0B-0C8E1FEB0E7C}" dt="2022-03-24T01:00:56.762" v="4992" actId="478"/>
          <ac:spMkLst>
            <pc:docMk/>
            <pc:sldMk cId="1334482195" sldId="10109"/>
            <ac:spMk id="14" creationId="{8D0CAB11-705E-4725-B1D2-E0F660241FB9}"/>
          </ac:spMkLst>
        </pc:spChg>
        <pc:spChg chg="add mod">
          <ac:chgData name="이현규" userId="4a50fc40-015d-47b2-baac-03f04e76517d" providerId="ADAL" clId="{CBC85F58-1BD9-4746-8E0B-0C8E1FEB0E7C}" dt="2022-03-24T01:01:01.631" v="4993"/>
          <ac:spMkLst>
            <pc:docMk/>
            <pc:sldMk cId="1334482195" sldId="10109"/>
            <ac:spMk id="15" creationId="{FE93FACA-FA1B-4E35-A9E3-9807A4F924A6}"/>
          </ac:spMkLst>
        </pc:spChg>
        <pc:spChg chg="del">
          <ac:chgData name="이현규" userId="4a50fc40-015d-47b2-baac-03f04e76517d" providerId="ADAL" clId="{CBC85F58-1BD9-4746-8E0B-0C8E1FEB0E7C}" dt="2022-03-22T01:42:49.161" v="1166" actId="478"/>
          <ac:spMkLst>
            <pc:docMk/>
            <pc:sldMk cId="1334482195" sldId="10109"/>
            <ac:spMk id="16" creationId="{744CF51D-4D55-4686-A4A1-33EB4A3E26AD}"/>
          </ac:spMkLst>
        </pc:spChg>
        <pc:spChg chg="add mod">
          <ac:chgData name="이현규" userId="4a50fc40-015d-47b2-baac-03f04e76517d" providerId="ADAL" clId="{CBC85F58-1BD9-4746-8E0B-0C8E1FEB0E7C}" dt="2022-03-24T01:02:32.528" v="5035" actId="1036"/>
          <ac:spMkLst>
            <pc:docMk/>
            <pc:sldMk cId="1334482195" sldId="10109"/>
            <ac:spMk id="17" creationId="{7A8EDD4D-4CDD-4B80-94EE-2DCC5E45D5B5}"/>
          </ac:spMkLst>
        </pc:spChg>
        <pc:graphicFrameChg chg="add mod modGraphic">
          <ac:chgData name="이현규" userId="4a50fc40-015d-47b2-baac-03f04e76517d" providerId="ADAL" clId="{CBC85F58-1BD9-4746-8E0B-0C8E1FEB0E7C}" dt="2022-03-24T01:02:32.528" v="5035" actId="1036"/>
          <ac:graphicFrameMkLst>
            <pc:docMk/>
            <pc:sldMk cId="1334482195" sldId="10109"/>
            <ac:graphicFrameMk id="13" creationId="{4AEB9423-BDE2-4734-9F74-1A6172F2005E}"/>
          </ac:graphicFrameMkLst>
        </pc:graphicFrameChg>
        <pc:graphicFrameChg chg="del">
          <ac:chgData name="이현규" userId="4a50fc40-015d-47b2-baac-03f04e76517d" providerId="ADAL" clId="{CBC85F58-1BD9-4746-8E0B-0C8E1FEB0E7C}" dt="2022-03-22T01:42:49.161" v="1166" actId="478"/>
          <ac:graphicFrameMkLst>
            <pc:docMk/>
            <pc:sldMk cId="1334482195" sldId="10109"/>
            <ac:graphicFrameMk id="15" creationId="{30335C59-3A2A-4F39-8B83-342B8333D4E3}"/>
          </ac:graphicFrameMkLst>
        </pc:graphicFrameChg>
      </pc:sldChg>
      <pc:sldChg chg="addSp delSp modSp add mod">
        <pc:chgData name="이현규" userId="4a50fc40-015d-47b2-baac-03f04e76517d" providerId="ADAL" clId="{CBC85F58-1BD9-4746-8E0B-0C8E1FEB0E7C}" dt="2022-03-23T07:59:42.986" v="4205" actId="14100"/>
        <pc:sldMkLst>
          <pc:docMk/>
          <pc:sldMk cId="2042249509" sldId="10110"/>
        </pc:sldMkLst>
        <pc:spChg chg="mod">
          <ac:chgData name="이현규" userId="4a50fc40-015d-47b2-baac-03f04e76517d" providerId="ADAL" clId="{CBC85F58-1BD9-4746-8E0B-0C8E1FEB0E7C}" dt="2022-03-23T07:59:26.304" v="4194" actId="404"/>
          <ac:spMkLst>
            <pc:docMk/>
            <pc:sldMk cId="2042249509" sldId="10110"/>
            <ac:spMk id="6" creationId="{5A9753A5-4823-4896-A07C-5B2288D3AE1D}"/>
          </ac:spMkLst>
        </pc:spChg>
        <pc:spChg chg="del">
          <ac:chgData name="이현규" userId="4a50fc40-015d-47b2-baac-03f04e76517d" providerId="ADAL" clId="{CBC85F58-1BD9-4746-8E0B-0C8E1FEB0E7C}" dt="2022-03-22T01:43:34.535" v="1171" actId="478"/>
          <ac:spMkLst>
            <pc:docMk/>
            <pc:sldMk cId="2042249509" sldId="10110"/>
            <ac:spMk id="7" creationId="{8C28CB67-96A5-40CC-82C5-649E4C3E8822}"/>
          </ac:spMkLst>
        </pc:spChg>
        <pc:spChg chg="mod">
          <ac:chgData name="이현규" userId="4a50fc40-015d-47b2-baac-03f04e76517d" providerId="ADAL" clId="{CBC85F58-1BD9-4746-8E0B-0C8E1FEB0E7C}" dt="2022-03-23T07:55:57.900" v="4044" actId="20577"/>
          <ac:spMkLst>
            <pc:docMk/>
            <pc:sldMk cId="2042249509" sldId="10110"/>
            <ac:spMk id="12" creationId="{34E162E3-5C4B-4EB7-8BD7-0822DB76F5B7}"/>
          </ac:spMkLst>
        </pc:spChg>
        <pc:spChg chg="add mod">
          <ac:chgData name="이현규" userId="4a50fc40-015d-47b2-baac-03f04e76517d" providerId="ADAL" clId="{CBC85F58-1BD9-4746-8E0B-0C8E1FEB0E7C}" dt="2022-03-23T07:59:06.064" v="4174" actId="404"/>
          <ac:spMkLst>
            <pc:docMk/>
            <pc:sldMk cId="2042249509" sldId="10110"/>
            <ac:spMk id="13" creationId="{23D687E4-EE9A-4676-A325-87FFF4AA0830}"/>
          </ac:spMkLst>
        </pc:spChg>
        <pc:spChg chg="add mod">
          <ac:chgData name="이현규" userId="4a50fc40-015d-47b2-baac-03f04e76517d" providerId="ADAL" clId="{CBC85F58-1BD9-4746-8E0B-0C8E1FEB0E7C}" dt="2022-03-23T07:59:14.075" v="4191" actId="1035"/>
          <ac:spMkLst>
            <pc:docMk/>
            <pc:sldMk cId="2042249509" sldId="10110"/>
            <ac:spMk id="14" creationId="{ACE2D0BD-DB52-4B22-91AF-F90918A9A000}"/>
          </ac:spMkLst>
        </pc:spChg>
        <pc:spChg chg="add mod">
          <ac:chgData name="이현규" userId="4a50fc40-015d-47b2-baac-03f04e76517d" providerId="ADAL" clId="{CBC85F58-1BD9-4746-8E0B-0C8E1FEB0E7C}" dt="2022-03-23T07:59:42.986" v="4205" actId="14100"/>
          <ac:spMkLst>
            <pc:docMk/>
            <pc:sldMk cId="2042249509" sldId="10110"/>
            <ac:spMk id="16" creationId="{6D8805DA-5965-4344-9E41-38491E507D21}"/>
          </ac:spMkLst>
        </pc:spChg>
        <pc:spChg chg="add mod">
          <ac:chgData name="이현규" userId="4a50fc40-015d-47b2-baac-03f04e76517d" providerId="ADAL" clId="{CBC85F58-1BD9-4746-8E0B-0C8E1FEB0E7C}" dt="2022-03-23T07:58:56.459" v="4164" actId="1036"/>
          <ac:spMkLst>
            <pc:docMk/>
            <pc:sldMk cId="2042249509" sldId="10110"/>
            <ac:spMk id="17" creationId="{FCCB9076-8AE0-4E49-95D0-FBCABB875012}"/>
          </ac:spMkLst>
        </pc:spChg>
        <pc:spChg chg="add del mod">
          <ac:chgData name="이현규" userId="4a50fc40-015d-47b2-baac-03f04e76517d" providerId="ADAL" clId="{CBC85F58-1BD9-4746-8E0B-0C8E1FEB0E7C}" dt="2022-03-23T07:57:15.349" v="4061" actId="478"/>
          <ac:spMkLst>
            <pc:docMk/>
            <pc:sldMk cId="2042249509" sldId="10110"/>
            <ac:spMk id="18" creationId="{22E132C1-F0C5-4562-AE47-5EFF0909D3DD}"/>
          </ac:spMkLst>
        </pc:spChg>
        <pc:spChg chg="add mod">
          <ac:chgData name="이현규" userId="4a50fc40-015d-47b2-baac-03f04e76517d" providerId="ADAL" clId="{CBC85F58-1BD9-4746-8E0B-0C8E1FEB0E7C}" dt="2022-03-23T07:59:00.683" v="4173" actId="1036"/>
          <ac:spMkLst>
            <pc:docMk/>
            <pc:sldMk cId="2042249509" sldId="10110"/>
            <ac:spMk id="19" creationId="{29EEF2B4-3129-4B1B-BD37-24E9FA1DD52D}"/>
          </ac:spMkLst>
        </pc:spChg>
        <pc:spChg chg="add mod">
          <ac:chgData name="이현규" userId="4a50fc40-015d-47b2-baac-03f04e76517d" providerId="ADAL" clId="{CBC85F58-1BD9-4746-8E0B-0C8E1FEB0E7C}" dt="2022-03-23T07:58:39.875" v="4132" actId="1037"/>
          <ac:spMkLst>
            <pc:docMk/>
            <pc:sldMk cId="2042249509" sldId="10110"/>
            <ac:spMk id="20" creationId="{85871D12-A038-4384-BD33-A5716707F593}"/>
          </ac:spMkLst>
        </pc:spChg>
        <pc:spChg chg="add mod">
          <ac:chgData name="이현규" userId="4a50fc40-015d-47b2-baac-03f04e76517d" providerId="ADAL" clId="{CBC85F58-1BD9-4746-8E0B-0C8E1FEB0E7C}" dt="2022-03-23T07:56:11.245" v="4052"/>
          <ac:spMkLst>
            <pc:docMk/>
            <pc:sldMk cId="2042249509" sldId="10110"/>
            <ac:spMk id="22" creationId="{A574AB16-9571-48CB-94F2-68F1A3B97C3C}"/>
          </ac:spMkLst>
        </pc:spChg>
        <pc:spChg chg="add mod">
          <ac:chgData name="이현규" userId="4a50fc40-015d-47b2-baac-03f04e76517d" providerId="ADAL" clId="{CBC85F58-1BD9-4746-8E0B-0C8E1FEB0E7C}" dt="2022-03-23T07:57:39.685" v="4067" actId="20577"/>
          <ac:spMkLst>
            <pc:docMk/>
            <pc:sldMk cId="2042249509" sldId="10110"/>
            <ac:spMk id="23" creationId="{02D3AB2D-D4A3-4B9B-9B15-B5FED752716D}"/>
          </ac:spMkLst>
        </pc:spChg>
        <pc:graphicFrameChg chg="del">
          <ac:chgData name="이현규" userId="4a50fc40-015d-47b2-baac-03f04e76517d" providerId="ADAL" clId="{CBC85F58-1BD9-4746-8E0B-0C8E1FEB0E7C}" dt="2022-03-22T01:43:32.600" v="1170" actId="478"/>
          <ac:graphicFrameMkLst>
            <pc:docMk/>
            <pc:sldMk cId="2042249509" sldId="10110"/>
            <ac:graphicFrameMk id="8" creationId="{85F12526-C922-48D2-A30F-750F92638246}"/>
          </ac:graphicFrameMkLst>
        </pc:graphicFrameChg>
        <pc:picChg chg="add mod">
          <ac:chgData name="이현규" userId="4a50fc40-015d-47b2-baac-03f04e76517d" providerId="ADAL" clId="{CBC85F58-1BD9-4746-8E0B-0C8E1FEB0E7C}" dt="2022-03-23T07:58:51.962" v="4156" actId="1035"/>
          <ac:picMkLst>
            <pc:docMk/>
            <pc:sldMk cId="2042249509" sldId="10110"/>
            <ac:picMk id="9" creationId="{C9DD61AC-FA2D-4993-B7C3-1314306F280C}"/>
          </ac:picMkLst>
        </pc:picChg>
        <pc:picChg chg="add mod">
          <ac:chgData name="이현규" userId="4a50fc40-015d-47b2-baac-03f04e76517d" providerId="ADAL" clId="{CBC85F58-1BD9-4746-8E0B-0C8E1FEB0E7C}" dt="2022-03-23T07:58:49.122" v="4153" actId="1035"/>
          <ac:picMkLst>
            <pc:docMk/>
            <pc:sldMk cId="2042249509" sldId="10110"/>
            <ac:picMk id="15" creationId="{17CF54CB-2635-4B3E-B8DC-0B498B37290F}"/>
          </ac:picMkLst>
        </pc:picChg>
        <pc:cxnChg chg="add mod">
          <ac:chgData name="이현규" userId="4a50fc40-015d-47b2-baac-03f04e76517d" providerId="ADAL" clId="{CBC85F58-1BD9-4746-8E0B-0C8E1FEB0E7C}" dt="2022-03-23T07:59:18.698" v="4192" actId="14100"/>
          <ac:cxnSpMkLst>
            <pc:docMk/>
            <pc:sldMk cId="2042249509" sldId="10110"/>
            <ac:cxnSpMk id="21" creationId="{61F4C8DA-1B96-45D8-825B-CC4BD28EC269}"/>
          </ac:cxnSpMkLst>
        </pc:cxnChg>
      </pc:sldChg>
      <pc:sldChg chg="addSp delSp modSp add mod">
        <pc:chgData name="이현규" userId="4a50fc40-015d-47b2-baac-03f04e76517d" providerId="ADAL" clId="{CBC85F58-1BD9-4746-8E0B-0C8E1FEB0E7C}" dt="2022-03-23T08:37:45.354" v="4363" actId="20577"/>
        <pc:sldMkLst>
          <pc:docMk/>
          <pc:sldMk cId="2930743230" sldId="10111"/>
        </pc:sldMkLst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6" creationId="{5A9753A5-4823-4896-A07C-5B2288D3AE1D}"/>
          </ac:spMkLst>
        </pc:spChg>
        <pc:spChg chg="mod">
          <ac:chgData name="이현규" userId="4a50fc40-015d-47b2-baac-03f04e76517d" providerId="ADAL" clId="{CBC85F58-1BD9-4746-8E0B-0C8E1FEB0E7C}" dt="2022-03-22T01:44:28.940" v="1178"/>
          <ac:spMkLst>
            <pc:docMk/>
            <pc:sldMk cId="2930743230" sldId="10111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3" creationId="{23D687E4-EE9A-4676-A325-87FFF4AA0830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4" creationId="{ACE2D0BD-DB52-4B22-91AF-F90918A9A000}"/>
          </ac:spMkLst>
        </pc:spChg>
        <pc:spChg chg="add mod">
          <ac:chgData name="이현규" userId="4a50fc40-015d-47b2-baac-03f04e76517d" providerId="ADAL" clId="{CBC85F58-1BD9-4746-8E0B-0C8E1FEB0E7C}" dt="2022-03-23T08:00:15.500" v="4211"/>
          <ac:spMkLst>
            <pc:docMk/>
            <pc:sldMk cId="2930743230" sldId="10111"/>
            <ac:spMk id="14" creationId="{F46DF789-DC4C-484F-AD8A-6F3BF27D5F3A}"/>
          </ac:spMkLst>
        </pc:spChg>
        <pc:spChg chg="add mod">
          <ac:chgData name="이현규" userId="4a50fc40-015d-47b2-baac-03f04e76517d" providerId="ADAL" clId="{CBC85F58-1BD9-4746-8E0B-0C8E1FEB0E7C}" dt="2022-03-23T08:00:50.515" v="4212"/>
          <ac:spMkLst>
            <pc:docMk/>
            <pc:sldMk cId="2930743230" sldId="10111"/>
            <ac:spMk id="15" creationId="{0B82A82B-ACEF-496B-B9EA-650361816CC9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6" creationId="{6D8805DA-5965-4344-9E41-38491E507D21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7" creationId="{FCCB9076-8AE0-4E49-95D0-FBCABB875012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8" creationId="{22E132C1-F0C5-4562-AE47-5EFF0909D3DD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19" creationId="{29EEF2B4-3129-4B1B-BD37-24E9FA1DD52D}"/>
          </ac:spMkLst>
        </pc:spChg>
        <pc:spChg chg="del">
          <ac:chgData name="이현규" userId="4a50fc40-015d-47b2-baac-03f04e76517d" providerId="ADAL" clId="{CBC85F58-1BD9-4746-8E0B-0C8E1FEB0E7C}" dt="2022-03-22T01:44:02.975" v="1175" actId="478"/>
          <ac:spMkLst>
            <pc:docMk/>
            <pc:sldMk cId="2930743230" sldId="10111"/>
            <ac:spMk id="20" creationId="{85871D12-A038-4384-BD33-A5716707F593}"/>
          </ac:spMkLst>
        </pc:spChg>
        <pc:spChg chg="add mod">
          <ac:chgData name="이현규" userId="4a50fc40-015d-47b2-baac-03f04e76517d" providerId="ADAL" clId="{CBC85F58-1BD9-4746-8E0B-0C8E1FEB0E7C}" dt="2022-03-23T08:35:58.621" v="4286" actId="1037"/>
          <ac:spMkLst>
            <pc:docMk/>
            <pc:sldMk cId="2930743230" sldId="10111"/>
            <ac:spMk id="22" creationId="{3729791C-247E-46BF-8601-EA1F7B2CBA0E}"/>
          </ac:spMkLst>
        </pc:spChg>
        <pc:spChg chg="add mod">
          <ac:chgData name="이현규" userId="4a50fc40-015d-47b2-baac-03f04e76517d" providerId="ADAL" clId="{CBC85F58-1BD9-4746-8E0B-0C8E1FEB0E7C}" dt="2022-03-23T08:37:39.470" v="4362" actId="1035"/>
          <ac:spMkLst>
            <pc:docMk/>
            <pc:sldMk cId="2930743230" sldId="10111"/>
            <ac:spMk id="23" creationId="{1C2C5944-34AB-44FF-8BAD-37BBE68726A7}"/>
          </ac:spMkLst>
        </pc:spChg>
        <pc:spChg chg="add mod">
          <ac:chgData name="이현규" userId="4a50fc40-015d-47b2-baac-03f04e76517d" providerId="ADAL" clId="{CBC85F58-1BD9-4746-8E0B-0C8E1FEB0E7C}" dt="2022-03-23T08:37:45.354" v="4363" actId="20577"/>
          <ac:spMkLst>
            <pc:docMk/>
            <pc:sldMk cId="2930743230" sldId="10111"/>
            <ac:spMk id="27" creationId="{346BB741-E1B2-4AF0-8502-1D413753D03F}"/>
          </ac:spMkLst>
        </pc:spChg>
        <pc:spChg chg="add del mod">
          <ac:chgData name="이현규" userId="4a50fc40-015d-47b2-baac-03f04e76517d" providerId="ADAL" clId="{CBC85F58-1BD9-4746-8E0B-0C8E1FEB0E7C}" dt="2022-03-23T08:00:08.031" v="4210" actId="478"/>
          <ac:spMkLst>
            <pc:docMk/>
            <pc:sldMk cId="2930743230" sldId="10111"/>
            <ac:spMk id="28" creationId="{24565455-3A3E-4FD4-AA50-BDB395713DA6}"/>
          </ac:spMkLst>
        </pc:spChg>
        <pc:picChg chg="del">
          <ac:chgData name="이현규" userId="4a50fc40-015d-47b2-baac-03f04e76517d" providerId="ADAL" clId="{CBC85F58-1BD9-4746-8E0B-0C8E1FEB0E7C}" dt="2022-03-22T01:44:02.975" v="1175" actId="478"/>
          <ac:picMkLst>
            <pc:docMk/>
            <pc:sldMk cId="2930743230" sldId="10111"/>
            <ac:picMk id="9" creationId="{C9DD61AC-FA2D-4993-B7C3-1314306F280C}"/>
          </ac:picMkLst>
        </pc:picChg>
        <pc:picChg chg="del">
          <ac:chgData name="이현규" userId="4a50fc40-015d-47b2-baac-03f04e76517d" providerId="ADAL" clId="{CBC85F58-1BD9-4746-8E0B-0C8E1FEB0E7C}" dt="2022-03-22T01:44:02.975" v="1175" actId="478"/>
          <ac:picMkLst>
            <pc:docMk/>
            <pc:sldMk cId="2930743230" sldId="10111"/>
            <ac:picMk id="15" creationId="{17CF54CB-2635-4B3E-B8DC-0B498B37290F}"/>
          </ac:picMkLst>
        </pc:picChg>
        <pc:picChg chg="add mod">
          <ac:chgData name="이현규" userId="4a50fc40-015d-47b2-baac-03f04e76517d" providerId="ADAL" clId="{CBC85F58-1BD9-4746-8E0B-0C8E1FEB0E7C}" dt="2022-03-23T08:37:39.470" v="4362" actId="1035"/>
          <ac:picMkLst>
            <pc:docMk/>
            <pc:sldMk cId="2930743230" sldId="10111"/>
            <ac:picMk id="24" creationId="{66662EB4-429B-4DEE-A61B-95BECA5059EB}"/>
          </ac:picMkLst>
        </pc:picChg>
        <pc:picChg chg="add mod">
          <ac:chgData name="이현규" userId="4a50fc40-015d-47b2-baac-03f04e76517d" providerId="ADAL" clId="{CBC85F58-1BD9-4746-8E0B-0C8E1FEB0E7C}" dt="2022-03-23T08:35:26.946" v="4236" actId="1038"/>
          <ac:picMkLst>
            <pc:docMk/>
            <pc:sldMk cId="2930743230" sldId="10111"/>
            <ac:picMk id="25" creationId="{18AB0266-5F1D-423F-B7B4-314417FB2D60}"/>
          </ac:picMkLst>
        </pc:picChg>
        <pc:picChg chg="add mod">
          <ac:chgData name="이현규" userId="4a50fc40-015d-47b2-baac-03f04e76517d" providerId="ADAL" clId="{CBC85F58-1BD9-4746-8E0B-0C8E1FEB0E7C}" dt="2022-03-23T08:37:39.470" v="4362" actId="1035"/>
          <ac:picMkLst>
            <pc:docMk/>
            <pc:sldMk cId="2930743230" sldId="10111"/>
            <ac:picMk id="26" creationId="{C773EC4C-2C98-4F6F-8180-0716E0DA59EF}"/>
          </ac:picMkLst>
        </pc:picChg>
        <pc:cxnChg chg="del">
          <ac:chgData name="이현규" userId="4a50fc40-015d-47b2-baac-03f04e76517d" providerId="ADAL" clId="{CBC85F58-1BD9-4746-8E0B-0C8E1FEB0E7C}" dt="2022-03-22T01:44:02.975" v="1175" actId="478"/>
          <ac:cxnSpMkLst>
            <pc:docMk/>
            <pc:sldMk cId="2930743230" sldId="10111"/>
            <ac:cxnSpMk id="21" creationId="{61F4C8DA-1B96-45D8-825B-CC4BD28EC269}"/>
          </ac:cxnSpMkLst>
        </pc:cxnChg>
        <pc:cxnChg chg="add mod">
          <ac:chgData name="이현규" userId="4a50fc40-015d-47b2-baac-03f04e76517d" providerId="ADAL" clId="{CBC85F58-1BD9-4746-8E0B-0C8E1FEB0E7C}" dt="2022-03-23T08:35:31.145" v="4237" actId="14100"/>
          <ac:cxnSpMkLst>
            <pc:docMk/>
            <pc:sldMk cId="2930743230" sldId="10111"/>
            <ac:cxnSpMk id="29" creationId="{519646B2-3574-4AC5-A841-05BAC5F96A91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3T01:24:52.877" v="1495" actId="47"/>
        <pc:sldMkLst>
          <pc:docMk/>
          <pc:sldMk cId="3383025636" sldId="10112"/>
        </pc:sldMkLst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6" creationId="{5A9753A5-4823-4896-A07C-5B2288D3AE1D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3" creationId="{23D687E4-EE9A-4676-A325-87FFF4AA0830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4" creationId="{ACE2D0BD-DB52-4B22-91AF-F90918A9A000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6" creationId="{6D8805DA-5965-4344-9E41-38491E507D21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7" creationId="{FCCB9076-8AE0-4E49-95D0-FBCABB875012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8" creationId="{22E132C1-F0C5-4562-AE47-5EFF0909D3DD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19" creationId="{29EEF2B4-3129-4B1B-BD37-24E9FA1DD52D}"/>
          </ac:spMkLst>
        </pc:spChg>
        <pc:spChg chg="del">
          <ac:chgData name="이현규" userId="4a50fc40-015d-47b2-baac-03f04e76517d" providerId="ADAL" clId="{CBC85F58-1BD9-4746-8E0B-0C8E1FEB0E7C}" dt="2022-03-22T01:44:55.271" v="1180" actId="478"/>
          <ac:spMkLst>
            <pc:docMk/>
            <pc:sldMk cId="3383025636" sldId="10112"/>
            <ac:spMk id="20" creationId="{85871D12-A038-4384-BD33-A5716707F593}"/>
          </ac:spMkLst>
        </pc:spChg>
        <pc:spChg chg="add mod">
          <ac:chgData name="이현규" userId="4a50fc40-015d-47b2-baac-03f04e76517d" providerId="ADAL" clId="{CBC85F58-1BD9-4746-8E0B-0C8E1FEB0E7C}" dt="2022-03-22T01:45:11.307" v="1182" actId="1076"/>
          <ac:spMkLst>
            <pc:docMk/>
            <pc:sldMk cId="3383025636" sldId="10112"/>
            <ac:spMk id="22" creationId="{4ED4CD6E-37F1-4BDD-A427-E48C0663DD1C}"/>
          </ac:spMkLst>
        </pc:spChg>
        <pc:graphicFrameChg chg="add mod">
          <ac:chgData name="이현규" userId="4a50fc40-015d-47b2-baac-03f04e76517d" providerId="ADAL" clId="{CBC85F58-1BD9-4746-8E0B-0C8E1FEB0E7C}" dt="2022-03-22T01:45:11.307" v="1182" actId="1076"/>
          <ac:graphicFrameMkLst>
            <pc:docMk/>
            <pc:sldMk cId="3383025636" sldId="10112"/>
            <ac:graphicFrameMk id="23" creationId="{1FD4981E-47A0-43B6-840F-48ACF7DA9AA6}"/>
          </ac:graphicFrameMkLst>
        </pc:graphicFrameChg>
        <pc:picChg chg="del">
          <ac:chgData name="이현규" userId="4a50fc40-015d-47b2-baac-03f04e76517d" providerId="ADAL" clId="{CBC85F58-1BD9-4746-8E0B-0C8E1FEB0E7C}" dt="2022-03-22T01:44:55.271" v="1180" actId="478"/>
          <ac:picMkLst>
            <pc:docMk/>
            <pc:sldMk cId="3383025636" sldId="10112"/>
            <ac:picMk id="9" creationId="{C9DD61AC-FA2D-4993-B7C3-1314306F280C}"/>
          </ac:picMkLst>
        </pc:picChg>
        <pc:picChg chg="del">
          <ac:chgData name="이현규" userId="4a50fc40-015d-47b2-baac-03f04e76517d" providerId="ADAL" clId="{CBC85F58-1BD9-4746-8E0B-0C8E1FEB0E7C}" dt="2022-03-22T01:44:55.271" v="1180" actId="478"/>
          <ac:picMkLst>
            <pc:docMk/>
            <pc:sldMk cId="3383025636" sldId="10112"/>
            <ac:picMk id="15" creationId="{17CF54CB-2635-4B3E-B8DC-0B498B37290F}"/>
          </ac:picMkLst>
        </pc:picChg>
        <pc:cxnChg chg="del">
          <ac:chgData name="이현규" userId="4a50fc40-015d-47b2-baac-03f04e76517d" providerId="ADAL" clId="{CBC85F58-1BD9-4746-8E0B-0C8E1FEB0E7C}" dt="2022-03-22T01:44:55.271" v="1180" actId="478"/>
          <ac:cxnSpMkLst>
            <pc:docMk/>
            <pc:sldMk cId="3383025636" sldId="10112"/>
            <ac:cxnSpMk id="21" creationId="{61F4C8DA-1B96-45D8-825B-CC4BD28EC269}"/>
          </ac:cxnSpMkLst>
        </pc:cxnChg>
      </pc:sldChg>
      <pc:sldChg chg="addSp delSp modSp add del mod">
        <pc:chgData name="이현규" userId="4a50fc40-015d-47b2-baac-03f04e76517d" providerId="ADAL" clId="{CBC85F58-1BD9-4746-8E0B-0C8E1FEB0E7C}" dt="2022-03-23T01:25:30.438" v="1496" actId="47"/>
        <pc:sldMkLst>
          <pc:docMk/>
          <pc:sldMk cId="9777159" sldId="10113"/>
        </pc:sldMkLst>
        <pc:spChg chg="add mod">
          <ac:chgData name="이현규" userId="4a50fc40-015d-47b2-baac-03f04e76517d" providerId="ADAL" clId="{CBC85F58-1BD9-4746-8E0B-0C8E1FEB0E7C}" dt="2022-03-22T01:45:40.713" v="1219" actId="1036"/>
          <ac:spMkLst>
            <pc:docMk/>
            <pc:sldMk cId="9777159" sldId="10113"/>
            <ac:spMk id="8" creationId="{2A5878EC-9C08-47AA-BD88-43023AD19F05}"/>
          </ac:spMkLst>
        </pc:spChg>
        <pc:spChg chg="add mod">
          <ac:chgData name="이현규" userId="4a50fc40-015d-47b2-baac-03f04e76517d" providerId="ADAL" clId="{CBC85F58-1BD9-4746-8E0B-0C8E1FEB0E7C}" dt="2022-03-22T01:45:40.713" v="1219" actId="1036"/>
          <ac:spMkLst>
            <pc:docMk/>
            <pc:sldMk cId="9777159" sldId="10113"/>
            <ac:spMk id="13" creationId="{135A6170-DB73-463C-8B1E-50EB0B70F760}"/>
          </ac:spMkLst>
        </pc:spChg>
        <pc:spChg chg="del">
          <ac:chgData name="이현규" userId="4a50fc40-015d-47b2-baac-03f04e76517d" providerId="ADAL" clId="{CBC85F58-1BD9-4746-8E0B-0C8E1FEB0E7C}" dt="2022-03-22T01:45:27.339" v="1184" actId="478"/>
          <ac:spMkLst>
            <pc:docMk/>
            <pc:sldMk cId="9777159" sldId="10113"/>
            <ac:spMk id="22" creationId="{4ED4CD6E-37F1-4BDD-A427-E48C0663DD1C}"/>
          </ac:spMkLst>
        </pc:spChg>
        <pc:graphicFrameChg chg="add mod">
          <ac:chgData name="이현규" userId="4a50fc40-015d-47b2-baac-03f04e76517d" providerId="ADAL" clId="{CBC85F58-1BD9-4746-8E0B-0C8E1FEB0E7C}" dt="2022-03-22T01:45:40.713" v="1219" actId="1036"/>
          <ac:graphicFrameMkLst>
            <pc:docMk/>
            <pc:sldMk cId="9777159" sldId="10113"/>
            <ac:graphicFrameMk id="9" creationId="{72D189D2-614D-41E1-9078-CD26F2B7A017}"/>
          </ac:graphicFrameMkLst>
        </pc:graphicFrameChg>
        <pc:graphicFrameChg chg="del">
          <ac:chgData name="이현규" userId="4a50fc40-015d-47b2-baac-03f04e76517d" providerId="ADAL" clId="{CBC85F58-1BD9-4746-8E0B-0C8E1FEB0E7C}" dt="2022-03-22T01:45:27.339" v="1184" actId="478"/>
          <ac:graphicFrameMkLst>
            <pc:docMk/>
            <pc:sldMk cId="9777159" sldId="10113"/>
            <ac:graphicFrameMk id="23" creationId="{1FD4981E-47A0-43B6-840F-48ACF7DA9AA6}"/>
          </ac:graphicFrameMkLst>
        </pc:graphicFrameChg>
      </pc:sldChg>
      <pc:sldChg chg="addSp delSp modSp add del mod">
        <pc:chgData name="이현규" userId="4a50fc40-015d-47b2-baac-03f04e76517d" providerId="ADAL" clId="{CBC85F58-1BD9-4746-8E0B-0C8E1FEB0E7C}" dt="2022-03-23T01:23:17.796" v="1493" actId="47"/>
        <pc:sldMkLst>
          <pc:docMk/>
          <pc:sldMk cId="3104863560" sldId="10114"/>
        </pc:sldMkLst>
        <pc:spChg chg="del">
          <ac:chgData name="이현규" userId="4a50fc40-015d-47b2-baac-03f04e76517d" providerId="ADAL" clId="{CBC85F58-1BD9-4746-8E0B-0C8E1FEB0E7C}" dt="2022-03-22T02:10:01.687" v="1246" actId="478"/>
          <ac:spMkLst>
            <pc:docMk/>
            <pc:sldMk cId="3104863560" sldId="10114"/>
            <ac:spMk id="6" creationId="{182F81E5-4FCB-4969-8A35-093F9DB5DBC1}"/>
          </ac:spMkLst>
        </pc:spChg>
        <pc:spChg chg="del">
          <ac:chgData name="이현규" userId="4a50fc40-015d-47b2-baac-03f04e76517d" providerId="ADAL" clId="{CBC85F58-1BD9-4746-8E0B-0C8E1FEB0E7C}" dt="2022-03-22T02:10:01.687" v="1246" actId="478"/>
          <ac:spMkLst>
            <pc:docMk/>
            <pc:sldMk cId="3104863560" sldId="10114"/>
            <ac:spMk id="7" creationId="{670A3127-8387-4D89-B4D7-CE4FAB53D624}"/>
          </ac:spMkLst>
        </pc:spChg>
        <pc:spChg chg="add mod">
          <ac:chgData name="이현규" userId="4a50fc40-015d-47b2-baac-03f04e76517d" providerId="ADAL" clId="{CBC85F58-1BD9-4746-8E0B-0C8E1FEB0E7C}" dt="2022-03-22T02:10:09.794" v="1248" actId="1076"/>
          <ac:spMkLst>
            <pc:docMk/>
            <pc:sldMk cId="3104863560" sldId="10114"/>
            <ac:spMk id="8" creationId="{9FB48D43-44D7-4EBB-945C-996E98160511}"/>
          </ac:spMkLst>
        </pc:spChg>
        <pc:spChg chg="add mod">
          <ac:chgData name="이현규" userId="4a50fc40-015d-47b2-baac-03f04e76517d" providerId="ADAL" clId="{CBC85F58-1BD9-4746-8E0B-0C8E1FEB0E7C}" dt="2022-03-22T02:10:09.794" v="1248" actId="1076"/>
          <ac:spMkLst>
            <pc:docMk/>
            <pc:sldMk cId="3104863560" sldId="10114"/>
            <ac:spMk id="9" creationId="{85550A7C-50F3-4682-87D9-7AF2EC8E980A}"/>
          </ac:spMkLst>
        </pc:spChg>
        <pc:spChg chg="add mod">
          <ac:chgData name="이현규" userId="4a50fc40-015d-47b2-baac-03f04e76517d" providerId="ADAL" clId="{CBC85F58-1BD9-4746-8E0B-0C8E1FEB0E7C}" dt="2022-03-22T02:10:09.794" v="1248" actId="1076"/>
          <ac:spMkLst>
            <pc:docMk/>
            <pc:sldMk cId="3104863560" sldId="10114"/>
            <ac:spMk id="14" creationId="{C09466A8-D1BA-4EF2-B7BA-57676E0C9F28}"/>
          </ac:spMkLst>
        </pc:spChg>
        <pc:spChg chg="add del mod">
          <ac:chgData name="이현규" userId="4a50fc40-015d-47b2-baac-03f04e76517d" providerId="ADAL" clId="{CBC85F58-1BD9-4746-8E0B-0C8E1FEB0E7C}" dt="2022-03-22T02:10:14.888" v="1249" actId="478"/>
          <ac:spMkLst>
            <pc:docMk/>
            <pc:sldMk cId="3104863560" sldId="10114"/>
            <ac:spMk id="17" creationId="{FC172EED-64A6-4679-9BDA-24E18EF9F557}"/>
          </ac:spMkLst>
        </pc:spChg>
        <pc:picChg chg="add mod">
          <ac:chgData name="이현규" userId="4a50fc40-015d-47b2-baac-03f04e76517d" providerId="ADAL" clId="{CBC85F58-1BD9-4746-8E0B-0C8E1FEB0E7C}" dt="2022-03-22T02:10:09.794" v="1248" actId="1076"/>
          <ac:picMkLst>
            <pc:docMk/>
            <pc:sldMk cId="3104863560" sldId="10114"/>
            <ac:picMk id="13" creationId="{F18BA646-623A-489F-A509-22D13C76BF3D}"/>
          </ac:picMkLst>
        </pc:picChg>
        <pc:picChg chg="add mod">
          <ac:chgData name="이현규" userId="4a50fc40-015d-47b2-baac-03f04e76517d" providerId="ADAL" clId="{CBC85F58-1BD9-4746-8E0B-0C8E1FEB0E7C}" dt="2022-03-22T02:10:09.794" v="1248" actId="1076"/>
          <ac:picMkLst>
            <pc:docMk/>
            <pc:sldMk cId="3104863560" sldId="10114"/>
            <ac:picMk id="15" creationId="{7244BA29-9672-4CA7-BCE8-5A7FC15DD79E}"/>
          </ac:picMkLst>
        </pc:picChg>
        <pc:picChg chg="add mod">
          <ac:chgData name="이현규" userId="4a50fc40-015d-47b2-baac-03f04e76517d" providerId="ADAL" clId="{CBC85F58-1BD9-4746-8E0B-0C8E1FEB0E7C}" dt="2022-03-22T02:10:09.794" v="1248" actId="1076"/>
          <ac:picMkLst>
            <pc:docMk/>
            <pc:sldMk cId="3104863560" sldId="10114"/>
            <ac:picMk id="16" creationId="{2CC65FC7-BC8C-4B7D-A2CC-56207C415A63}"/>
          </ac:picMkLst>
        </pc:picChg>
      </pc:sldChg>
      <pc:sldChg chg="addSp delSp modSp add mod">
        <pc:chgData name="이현규" userId="4a50fc40-015d-47b2-baac-03f04e76517d" providerId="ADAL" clId="{CBC85F58-1BD9-4746-8E0B-0C8E1FEB0E7C}" dt="2022-03-23T08:55:00.729" v="4672" actId="1038"/>
        <pc:sldMkLst>
          <pc:docMk/>
          <pc:sldMk cId="1967699327" sldId="10115"/>
        </pc:sldMkLst>
        <pc:spChg chg="del">
          <ac:chgData name="이현규" userId="4a50fc40-015d-47b2-baac-03f04e76517d" providerId="ADAL" clId="{CBC85F58-1BD9-4746-8E0B-0C8E1FEB0E7C}" dt="2022-03-22T02:11:27.944" v="1257" actId="478"/>
          <ac:spMkLst>
            <pc:docMk/>
            <pc:sldMk cId="1967699327" sldId="10115"/>
            <ac:spMk id="8" creationId="{48612016-A033-4D09-B612-5102874E80D4}"/>
          </ac:spMkLst>
        </pc:spChg>
        <pc:spChg chg="del">
          <ac:chgData name="이현규" userId="4a50fc40-015d-47b2-baac-03f04e76517d" providerId="ADAL" clId="{CBC85F58-1BD9-4746-8E0B-0C8E1FEB0E7C}" dt="2022-03-22T02:11:25.791" v="1256" actId="478"/>
          <ac:spMkLst>
            <pc:docMk/>
            <pc:sldMk cId="1967699327" sldId="10115"/>
            <ac:spMk id="9" creationId="{440BDEA4-4757-4F41-A9FB-4EBED77C132E}"/>
          </ac:spMkLst>
        </pc:spChg>
        <pc:spChg chg="mod">
          <ac:chgData name="이현규" userId="4a50fc40-015d-47b2-baac-03f04e76517d" providerId="ADAL" clId="{CBC85F58-1BD9-4746-8E0B-0C8E1FEB0E7C}" dt="2022-03-22T02:11:40.354" v="1258"/>
          <ac:spMkLst>
            <pc:docMk/>
            <pc:sldMk cId="1967699327" sldId="10115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2T02:11:25.791" v="1256" actId="478"/>
          <ac:spMkLst>
            <pc:docMk/>
            <pc:sldMk cId="1967699327" sldId="10115"/>
            <ac:spMk id="13" creationId="{9A2526E6-4553-479E-B113-522ADBD452E6}"/>
          </ac:spMkLst>
        </pc:spChg>
        <pc:spChg chg="add del mod">
          <ac:chgData name="이현규" userId="4a50fc40-015d-47b2-baac-03f04e76517d" providerId="ADAL" clId="{CBC85F58-1BD9-4746-8E0B-0C8E1FEB0E7C}" dt="2022-03-23T08:49:03.397" v="4397" actId="478"/>
          <ac:spMkLst>
            <pc:docMk/>
            <pc:sldMk cId="1967699327" sldId="10115"/>
            <ac:spMk id="14" creationId="{63F69FF8-18DC-4E64-98D5-DA2B56F2986D}"/>
          </ac:spMkLst>
        </pc:spChg>
        <pc:spChg chg="del">
          <ac:chgData name="이현규" userId="4a50fc40-015d-47b2-baac-03f04e76517d" providerId="ADAL" clId="{CBC85F58-1BD9-4746-8E0B-0C8E1FEB0E7C}" dt="2022-03-22T02:11:54.976" v="1262" actId="478"/>
          <ac:spMkLst>
            <pc:docMk/>
            <pc:sldMk cId="1967699327" sldId="10115"/>
            <ac:spMk id="14" creationId="{C26B45C0-76D1-4669-B627-8AA2F461B8EF}"/>
          </ac:spMkLst>
        </pc:spChg>
        <pc:spChg chg="add mod">
          <ac:chgData name="이현규" userId="4a50fc40-015d-47b2-baac-03f04e76517d" providerId="ADAL" clId="{CBC85F58-1BD9-4746-8E0B-0C8E1FEB0E7C}" dt="2022-03-23T08:45:50.356" v="4392"/>
          <ac:spMkLst>
            <pc:docMk/>
            <pc:sldMk cId="1967699327" sldId="10115"/>
            <ac:spMk id="15" creationId="{D3F5644E-2E3C-4634-8583-41C040573830}"/>
          </ac:spMkLst>
        </pc:spChg>
        <pc:spChg chg="add mod">
          <ac:chgData name="이현규" userId="4a50fc40-015d-47b2-baac-03f04e76517d" providerId="ADAL" clId="{CBC85F58-1BD9-4746-8E0B-0C8E1FEB0E7C}" dt="2022-03-23T08:49:49.518" v="4445" actId="20577"/>
          <ac:spMkLst>
            <pc:docMk/>
            <pc:sldMk cId="1967699327" sldId="10115"/>
            <ac:spMk id="16" creationId="{F410128A-22D0-4820-9F24-BB8D7CF4B7A8}"/>
          </ac:spMkLst>
        </pc:spChg>
        <pc:spChg chg="add del mod">
          <ac:chgData name="이현규" userId="4a50fc40-015d-47b2-baac-03f04e76517d" providerId="ADAL" clId="{CBC85F58-1BD9-4746-8E0B-0C8E1FEB0E7C}" dt="2022-03-22T02:11:52.544" v="1261" actId="478"/>
          <ac:spMkLst>
            <pc:docMk/>
            <pc:sldMk cId="1967699327" sldId="10115"/>
            <ac:spMk id="17" creationId="{8253A6B0-8117-4859-B3BF-51502170B602}"/>
          </ac:spMkLst>
        </pc:spChg>
        <pc:spChg chg="add mod">
          <ac:chgData name="이현규" userId="4a50fc40-015d-47b2-baac-03f04e76517d" providerId="ADAL" clId="{CBC85F58-1BD9-4746-8E0B-0C8E1FEB0E7C}" dt="2022-03-23T08:50:03.633" v="4473" actId="1036"/>
          <ac:spMkLst>
            <pc:docMk/>
            <pc:sldMk cId="1967699327" sldId="10115"/>
            <ac:spMk id="18" creationId="{F0BA7314-E339-4E8E-AA67-E5DD866150F3}"/>
          </ac:spMkLst>
        </pc:spChg>
        <pc:spChg chg="add mod">
          <ac:chgData name="이현규" userId="4a50fc40-015d-47b2-baac-03f04e76517d" providerId="ADAL" clId="{CBC85F58-1BD9-4746-8E0B-0C8E1FEB0E7C}" dt="2022-03-23T08:53:35.981" v="4655" actId="6549"/>
          <ac:spMkLst>
            <pc:docMk/>
            <pc:sldMk cId="1967699327" sldId="10115"/>
            <ac:spMk id="19" creationId="{5E804896-F888-4018-BDFD-138DF7382015}"/>
          </ac:spMkLst>
        </pc:spChg>
        <pc:spChg chg="add del mod">
          <ac:chgData name="이현규" userId="4a50fc40-015d-47b2-baac-03f04e76517d" providerId="ADAL" clId="{CBC85F58-1BD9-4746-8E0B-0C8E1FEB0E7C}" dt="2022-03-23T08:46:06.995" v="4396" actId="478"/>
          <ac:spMkLst>
            <pc:docMk/>
            <pc:sldMk cId="1967699327" sldId="10115"/>
            <ac:spMk id="20" creationId="{12F70358-DCAC-4798-9A3B-F27BF47CFEE0}"/>
          </ac:spMkLst>
        </pc:spChg>
        <pc:spChg chg="add mod">
          <ac:chgData name="이현규" userId="4a50fc40-015d-47b2-baac-03f04e76517d" providerId="ADAL" clId="{CBC85F58-1BD9-4746-8E0B-0C8E1FEB0E7C}" dt="2022-03-22T02:11:49.125" v="1260" actId="1076"/>
          <ac:spMkLst>
            <pc:docMk/>
            <pc:sldMk cId="1967699327" sldId="10115"/>
            <ac:spMk id="21" creationId="{14428E75-736F-43D4-A8F4-5D925CC9CDE4}"/>
          </ac:spMkLst>
        </pc:spChg>
        <pc:spChg chg="add mod">
          <ac:chgData name="이현규" userId="4a50fc40-015d-47b2-baac-03f04e76517d" providerId="ADAL" clId="{CBC85F58-1BD9-4746-8E0B-0C8E1FEB0E7C}" dt="2022-03-23T08:53:46.530" v="4669" actId="1035"/>
          <ac:spMkLst>
            <pc:docMk/>
            <pc:sldMk cId="1967699327" sldId="10115"/>
            <ac:spMk id="24" creationId="{71D229E2-A029-44E0-BF6B-ACD9B2186B24}"/>
          </ac:spMkLst>
        </pc:spChg>
        <pc:spChg chg="add mod">
          <ac:chgData name="이현규" userId="4a50fc40-015d-47b2-baac-03f04e76517d" providerId="ADAL" clId="{CBC85F58-1BD9-4746-8E0B-0C8E1FEB0E7C}" dt="2022-03-23T08:53:46.530" v="4669" actId="1035"/>
          <ac:spMkLst>
            <pc:docMk/>
            <pc:sldMk cId="1967699327" sldId="10115"/>
            <ac:spMk id="25" creationId="{95E61F50-4FB2-4F70-9BC3-BB5E326101C2}"/>
          </ac:spMkLst>
        </pc:spChg>
        <pc:picChg chg="del">
          <ac:chgData name="이현규" userId="4a50fc40-015d-47b2-baac-03f04e76517d" providerId="ADAL" clId="{CBC85F58-1BD9-4746-8E0B-0C8E1FEB0E7C}" dt="2022-03-22T02:11:25.791" v="1256" actId="478"/>
          <ac:picMkLst>
            <pc:docMk/>
            <pc:sldMk cId="1967699327" sldId="10115"/>
            <ac:picMk id="15" creationId="{996069D3-B5DE-4BB4-966D-FA7BDCF7F39A}"/>
          </ac:picMkLst>
        </pc:picChg>
        <pc:picChg chg="del">
          <ac:chgData name="이현규" userId="4a50fc40-015d-47b2-baac-03f04e76517d" providerId="ADAL" clId="{CBC85F58-1BD9-4746-8E0B-0C8E1FEB0E7C}" dt="2022-03-22T02:11:25.791" v="1256" actId="478"/>
          <ac:picMkLst>
            <pc:docMk/>
            <pc:sldMk cId="1967699327" sldId="10115"/>
            <ac:picMk id="16" creationId="{5DB79243-4780-4970-9491-EE2A6389AA1C}"/>
          </ac:picMkLst>
        </pc:picChg>
        <pc:picChg chg="add mod">
          <ac:chgData name="이현규" userId="4a50fc40-015d-47b2-baac-03f04e76517d" providerId="ADAL" clId="{CBC85F58-1BD9-4746-8E0B-0C8E1FEB0E7C}" dt="2022-03-23T08:53:46.530" v="4669" actId="1035"/>
          <ac:picMkLst>
            <pc:docMk/>
            <pc:sldMk cId="1967699327" sldId="10115"/>
            <ac:picMk id="22" creationId="{F458991D-4E49-4E97-BDFE-0D6293A90A0D}"/>
          </ac:picMkLst>
        </pc:picChg>
        <pc:picChg chg="add mod">
          <ac:chgData name="이현규" userId="4a50fc40-015d-47b2-baac-03f04e76517d" providerId="ADAL" clId="{CBC85F58-1BD9-4746-8E0B-0C8E1FEB0E7C}" dt="2022-03-23T08:55:00.729" v="4672" actId="1038"/>
          <ac:picMkLst>
            <pc:docMk/>
            <pc:sldMk cId="1967699327" sldId="10115"/>
            <ac:picMk id="23" creationId="{9B4BE707-4E66-4E4E-9BA3-1E4CCDA32FA3}"/>
          </ac:picMkLst>
        </pc:picChg>
      </pc:sldChg>
      <pc:sldChg chg="addSp delSp modSp add mod">
        <pc:chgData name="이현규" userId="4a50fc40-015d-47b2-baac-03f04e76517d" providerId="ADAL" clId="{CBC85F58-1BD9-4746-8E0B-0C8E1FEB0E7C}" dt="2022-03-24T07:05:50.398" v="6353"/>
        <pc:sldMkLst>
          <pc:docMk/>
          <pc:sldMk cId="3390622847" sldId="10116"/>
        </pc:sldMkLst>
        <pc:spChg chg="mod">
          <ac:chgData name="이현규" userId="4a50fc40-015d-47b2-baac-03f04e76517d" providerId="ADAL" clId="{CBC85F58-1BD9-4746-8E0B-0C8E1FEB0E7C}" dt="2022-03-24T07:05:47.917" v="6352" actId="6549"/>
          <ac:spMkLst>
            <pc:docMk/>
            <pc:sldMk cId="3390622847" sldId="10116"/>
            <ac:spMk id="10" creationId="{EA846FA3-3839-43D2-8E20-D042BE724F95}"/>
          </ac:spMkLst>
        </pc:spChg>
        <pc:spChg chg="mod">
          <ac:chgData name="이현규" userId="4a50fc40-015d-47b2-baac-03f04e76517d" providerId="ADAL" clId="{CBC85F58-1BD9-4746-8E0B-0C8E1FEB0E7C}" dt="2022-03-24T07:05:50.398" v="6353"/>
          <ac:spMkLst>
            <pc:docMk/>
            <pc:sldMk cId="3390622847" sldId="10116"/>
            <ac:spMk id="11" creationId="{789AB54A-D09F-48E2-A173-D1CD74C88F50}"/>
          </ac:spMkLst>
        </pc:spChg>
        <pc:spChg chg="add mod">
          <ac:chgData name="이현규" userId="4a50fc40-015d-47b2-baac-03f04e76517d" providerId="ADAL" clId="{CBC85F58-1BD9-4746-8E0B-0C8E1FEB0E7C}" dt="2022-03-23T09:00:42.707" v="4836"/>
          <ac:spMkLst>
            <pc:docMk/>
            <pc:sldMk cId="3390622847" sldId="10116"/>
            <ac:spMk id="13" creationId="{CD87DBFD-BBA6-4CFA-8465-EB967B4919EA}"/>
          </ac:spMkLst>
        </pc:spChg>
        <pc:picChg chg="del">
          <ac:chgData name="이현규" userId="4a50fc40-015d-47b2-baac-03f04e76517d" providerId="ADAL" clId="{CBC85F58-1BD9-4746-8E0B-0C8E1FEB0E7C}" dt="2022-03-23T06:52:49.274" v="2955" actId="478"/>
          <ac:picMkLst>
            <pc:docMk/>
            <pc:sldMk cId="3390622847" sldId="10116"/>
            <ac:picMk id="5" creationId="{C73AD6AC-CE81-4D0A-961F-DB294103D34B}"/>
          </ac:picMkLst>
        </pc:picChg>
        <pc:picChg chg="add mod">
          <ac:chgData name="이현규" userId="4a50fc40-015d-47b2-baac-03f04e76517d" providerId="ADAL" clId="{CBC85F58-1BD9-4746-8E0B-0C8E1FEB0E7C}" dt="2022-03-23T06:53:15.621" v="2957" actId="1076"/>
          <ac:picMkLst>
            <pc:docMk/>
            <pc:sldMk cId="3390622847" sldId="10116"/>
            <ac:picMk id="6" creationId="{20FEA9C5-E12A-4551-AD92-FC1F34A03EEF}"/>
          </ac:picMkLst>
        </pc:picChg>
      </pc:sldChg>
      <pc:sldChg chg="addSp delSp modSp add del mod">
        <pc:chgData name="이현규" userId="4a50fc40-015d-47b2-baac-03f04e76517d" providerId="ADAL" clId="{CBC85F58-1BD9-4746-8E0B-0C8E1FEB0E7C}" dt="2022-03-28T03:42:09.918" v="8875" actId="47"/>
        <pc:sldMkLst>
          <pc:docMk/>
          <pc:sldMk cId="973255218" sldId="10117"/>
        </pc:sldMkLst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0" creationId="{EA846FA3-3839-43D2-8E20-D042BE724F95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1" creationId="{789AB54A-D09F-48E2-A173-D1CD74C88F50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2" creationId="{34E162E3-5C4B-4EB7-8BD7-0822DB76F5B7}"/>
          </ac:spMkLst>
        </pc:spChg>
        <pc:spChg chg="del">
          <ac:chgData name="이현규" userId="4a50fc40-015d-47b2-baac-03f04e76517d" providerId="ADAL" clId="{CBC85F58-1BD9-4746-8E0B-0C8E1FEB0E7C}" dt="2022-03-28T02:21:46.384" v="8630" actId="478"/>
          <ac:spMkLst>
            <pc:docMk/>
            <pc:sldMk cId="973255218" sldId="10117"/>
            <ac:spMk id="14" creationId="{7F2632AA-F2AE-492D-B9D4-CC13AE8B7BEC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5" creationId="{EF2B0F30-DF1A-4684-A50C-DBC81AD8CE05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6" creationId="{4F2B247C-67E2-487E-B6DB-5874D9C20A34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7" creationId="{617FE334-FFAA-48F9-BE39-E697522AA7CB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8" creationId="{D8BB6917-8901-4606-B2CC-AA6CB22063FC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19" creationId="{5E7A38EA-8E19-4EC3-8033-798818CA32D0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0" creationId="{F9DEF469-8E6C-427E-94C8-CAFDC2A24D12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1" creationId="{DA1950B6-E4AF-49F8-B190-C4D3FFC555DB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2" creationId="{6C97AA35-A756-4B3B-845F-5863FE9600FA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3" creationId="{DC8AD790-B45B-41E7-81C8-5723BB97931C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4" creationId="{F3F1C1BF-E975-4322-A96D-FEA3A73447B2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5" creationId="{F795C39C-6F45-47F7-A263-9F70D77ED718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6" creationId="{B5D0762E-0787-4FD2-9AF0-5232BAF5577E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7" creationId="{8F36ADE3-BF6C-4565-97EA-B6B0AA4D7E8A}"/>
          </ac:spMkLst>
        </pc:spChg>
        <pc:spChg chg="del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8" creationId="{A463ED12-B2F6-4874-94A7-1D2EC075219A}"/>
          </ac:spMkLst>
        </pc:spChg>
        <pc:spChg chg="add del mod">
          <ac:chgData name="이현규" userId="4a50fc40-015d-47b2-baac-03f04e76517d" providerId="ADAL" clId="{CBC85F58-1BD9-4746-8E0B-0C8E1FEB0E7C}" dt="2022-03-28T02:22:44.739" v="8646" actId="478"/>
          <ac:spMkLst>
            <pc:docMk/>
            <pc:sldMk cId="973255218" sldId="10117"/>
            <ac:spMk id="29" creationId="{1C329A99-0AE9-47D4-8F3A-071C1BAAB643}"/>
          </ac:spMkLst>
        </pc:spChg>
      </pc:sldChg>
      <pc:sldChg chg="addSp delSp modSp add del mod">
        <pc:chgData name="이현규" userId="4a50fc40-015d-47b2-baac-03f04e76517d" providerId="ADAL" clId="{CBC85F58-1BD9-4746-8E0B-0C8E1FEB0E7C}" dt="2022-03-24T04:58:05.525" v="5376" actId="47"/>
        <pc:sldMkLst>
          <pc:docMk/>
          <pc:sldMk cId="3841986927" sldId="10117"/>
        </pc:sldMkLst>
        <pc:spChg chg="del">
          <ac:chgData name="이현규" userId="4a50fc40-015d-47b2-baac-03f04e76517d" providerId="ADAL" clId="{CBC85F58-1BD9-4746-8E0B-0C8E1FEB0E7C}" dt="2022-03-24T01:35:54.966" v="5288" actId="478"/>
          <ac:spMkLst>
            <pc:docMk/>
            <pc:sldMk cId="3841986927" sldId="10117"/>
            <ac:spMk id="7" creationId="{FBD5EB5E-0993-46B8-805F-1E9D285CB2D3}"/>
          </ac:spMkLst>
        </pc:spChg>
        <pc:spChg chg="del">
          <ac:chgData name="이현규" userId="4a50fc40-015d-47b2-baac-03f04e76517d" providerId="ADAL" clId="{CBC85F58-1BD9-4746-8E0B-0C8E1FEB0E7C}" dt="2022-03-24T01:36:03.908" v="5301" actId="478"/>
          <ac:spMkLst>
            <pc:docMk/>
            <pc:sldMk cId="3841986927" sldId="10117"/>
            <ac:spMk id="8" creationId="{FD64DF11-BBF1-4CB4-B66A-92C24BB2A718}"/>
          </ac:spMkLst>
        </pc:spChg>
        <pc:spChg chg="del">
          <ac:chgData name="이현규" userId="4a50fc40-015d-47b2-baac-03f04e76517d" providerId="ADAL" clId="{CBC85F58-1BD9-4746-8E0B-0C8E1FEB0E7C}" dt="2022-03-24T01:36:09.324" v="5304" actId="478"/>
          <ac:spMkLst>
            <pc:docMk/>
            <pc:sldMk cId="3841986927" sldId="10117"/>
            <ac:spMk id="10" creationId="{EA846FA3-3839-43D2-8E20-D042BE724F95}"/>
          </ac:spMkLst>
        </pc:spChg>
        <pc:spChg chg="del">
          <ac:chgData name="이현규" userId="4a50fc40-015d-47b2-baac-03f04e76517d" providerId="ADAL" clId="{CBC85F58-1BD9-4746-8E0B-0C8E1FEB0E7C}" dt="2022-03-24T01:36:07.620" v="5303" actId="478"/>
          <ac:spMkLst>
            <pc:docMk/>
            <pc:sldMk cId="3841986927" sldId="10117"/>
            <ac:spMk id="11" creationId="{789AB54A-D09F-48E2-A173-D1CD74C88F50}"/>
          </ac:spMkLst>
        </pc:spChg>
        <pc:spChg chg="del">
          <ac:chgData name="이현규" userId="4a50fc40-015d-47b2-baac-03f04e76517d" providerId="ADAL" clId="{CBC85F58-1BD9-4746-8E0B-0C8E1FEB0E7C}" dt="2022-03-24T01:36:06.321" v="5302" actId="478"/>
          <ac:spMkLst>
            <pc:docMk/>
            <pc:sldMk cId="3841986927" sldId="10117"/>
            <ac:spMk id="12" creationId="{34E162E3-5C4B-4EB7-8BD7-0822DB76F5B7}"/>
          </ac:spMkLst>
        </pc:spChg>
        <pc:spChg chg="add del mod">
          <ac:chgData name="이현규" userId="4a50fc40-015d-47b2-baac-03f04e76517d" providerId="ADAL" clId="{CBC85F58-1BD9-4746-8E0B-0C8E1FEB0E7C}" dt="2022-03-24T04:57:55.537" v="5371" actId="21"/>
          <ac:spMkLst>
            <pc:docMk/>
            <pc:sldMk cId="3841986927" sldId="10117"/>
            <ac:spMk id="14" creationId="{E3A29FE9-8EF4-4A54-8D14-4ABB007DA290}"/>
          </ac:spMkLst>
        </pc:spChg>
        <pc:graphicFrameChg chg="del mod">
          <ac:chgData name="이현규" userId="4a50fc40-015d-47b2-baac-03f04e76517d" providerId="ADAL" clId="{CBC85F58-1BD9-4746-8E0B-0C8E1FEB0E7C}" dt="2022-03-24T04:57:46.722" v="5368" actId="21"/>
          <ac:graphicFrameMkLst>
            <pc:docMk/>
            <pc:sldMk cId="3841986927" sldId="10117"/>
            <ac:graphicFrameMk id="6" creationId="{618EFFF2-0275-495D-BB11-A176DDE0991B}"/>
          </ac:graphicFrameMkLst>
        </pc:graphicFrameChg>
        <pc:graphicFrameChg chg="del">
          <ac:chgData name="이현규" userId="4a50fc40-015d-47b2-baac-03f04e76517d" providerId="ADAL" clId="{CBC85F58-1BD9-4746-8E0B-0C8E1FEB0E7C}" dt="2022-03-24T01:35:53.369" v="5287" actId="478"/>
          <ac:graphicFrameMkLst>
            <pc:docMk/>
            <pc:sldMk cId="3841986927" sldId="10117"/>
            <ac:graphicFrameMk id="13" creationId="{1BAA73CB-55BF-4690-83D3-AAF5E10996AC}"/>
          </ac:graphicFrameMkLst>
        </pc:graphicFrameChg>
      </pc:sldChg>
      <pc:sldChg chg="modSp add del mod">
        <pc:chgData name="이현규" userId="4a50fc40-015d-47b2-baac-03f04e76517d" providerId="ADAL" clId="{CBC85F58-1BD9-4746-8E0B-0C8E1FEB0E7C}" dt="2022-03-28T02:21:33.653" v="8628" actId="47"/>
        <pc:sldMkLst>
          <pc:docMk/>
          <pc:sldMk cId="3959237697" sldId="10117"/>
        </pc:sldMkLst>
        <pc:spChg chg="mod">
          <ac:chgData name="이현규" userId="4a50fc40-015d-47b2-baac-03f04e76517d" providerId="ADAL" clId="{CBC85F58-1BD9-4746-8E0B-0C8E1FEB0E7C}" dt="2022-03-28T02:19:33.971" v="8545" actId="1038"/>
          <ac:spMkLst>
            <pc:docMk/>
            <pc:sldMk cId="3959237697" sldId="10117"/>
            <ac:spMk id="13" creationId="{71C5B063-D306-483A-8D4F-1FEE882156C3}"/>
          </ac:spMkLst>
        </pc:spChg>
        <pc:spChg chg="mod">
          <ac:chgData name="이현규" userId="4a50fc40-015d-47b2-baac-03f04e76517d" providerId="ADAL" clId="{CBC85F58-1BD9-4746-8E0B-0C8E1FEB0E7C}" dt="2022-03-28T02:19:36.903" v="8546" actId="1038"/>
          <ac:spMkLst>
            <pc:docMk/>
            <pc:sldMk cId="3959237697" sldId="10117"/>
            <ac:spMk id="60" creationId="{646BD97A-2C75-4602-ACC9-32C487C14DE1}"/>
          </ac:spMkLst>
        </pc:spChg>
      </pc:sldChg>
      <pc:sldChg chg="addSp delSp modSp add mod">
        <pc:chgData name="이현규" userId="4a50fc40-015d-47b2-baac-03f04e76517d" providerId="ADAL" clId="{CBC85F58-1BD9-4746-8E0B-0C8E1FEB0E7C}" dt="2022-03-31T00:29:40.031" v="9364" actId="1076"/>
        <pc:sldMkLst>
          <pc:docMk/>
          <pc:sldMk cId="3421337971" sldId="10118"/>
        </pc:sldMkLst>
        <pc:spChg chg="add mod">
          <ac:chgData name="이현규" userId="4a50fc40-015d-47b2-baac-03f04e76517d" providerId="ADAL" clId="{CBC85F58-1BD9-4746-8E0B-0C8E1FEB0E7C}" dt="2022-03-31T00:29:40.031" v="9364" actId="1076"/>
          <ac:spMkLst>
            <pc:docMk/>
            <pc:sldMk cId="3421337971" sldId="10118"/>
            <ac:spMk id="13" creationId="{A14E0DD4-D2DE-4AB0-B8B3-F98599914920}"/>
          </ac:spMkLst>
        </pc:spChg>
        <pc:spChg chg="mod">
          <ac:chgData name="이현규" userId="4a50fc40-015d-47b2-baac-03f04e76517d" providerId="ADAL" clId="{CBC85F58-1BD9-4746-8E0B-0C8E1FEB0E7C}" dt="2022-03-29T03:48:21.541" v="9065" actId="1076"/>
          <ac:spMkLst>
            <pc:docMk/>
            <pc:sldMk cId="3421337971" sldId="10118"/>
            <ac:spMk id="14" creationId="{7F2632AA-F2AE-492D-B9D4-CC13AE8B7BEC}"/>
          </ac:spMkLst>
        </pc:spChg>
        <pc:spChg chg="mod">
          <ac:chgData name="이현규" userId="4a50fc40-015d-47b2-baac-03f04e76517d" providerId="ADAL" clId="{CBC85F58-1BD9-4746-8E0B-0C8E1FEB0E7C}" dt="2022-03-28T04:17:08.242" v="8882"/>
          <ac:spMkLst>
            <pc:docMk/>
            <pc:sldMk cId="3421337971" sldId="10118"/>
            <ac:spMk id="16" creationId="{4F2B247C-67E2-487E-B6DB-5874D9C20A34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17" creationId="{617FE334-FFAA-48F9-BE39-E697522AA7CB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18" creationId="{D8BB6917-8901-4606-B2CC-AA6CB22063FC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19" creationId="{5E7A38EA-8E19-4EC3-8033-798818CA32D0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0" creationId="{F9DEF469-8E6C-427E-94C8-CAFDC2A24D12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1" creationId="{DA1950B6-E4AF-49F8-B190-C4D3FFC555DB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2" creationId="{6C97AA35-A756-4B3B-845F-5863FE9600FA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3" creationId="{DC8AD790-B45B-41E7-81C8-5723BB97931C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4" creationId="{F3F1C1BF-E975-4322-A96D-FEA3A73447B2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5" creationId="{F795C39C-6F45-47F7-A263-9F70D77ED718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6" creationId="{B5D0762E-0787-4FD2-9AF0-5232BAF5577E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7" creationId="{8F36ADE3-BF6C-4565-97EA-B6B0AA4D7E8A}"/>
          </ac:spMkLst>
        </pc:spChg>
        <pc:spChg chg="del">
          <ac:chgData name="이현규" userId="4a50fc40-015d-47b2-baac-03f04e76517d" providerId="ADAL" clId="{CBC85F58-1BD9-4746-8E0B-0C8E1FEB0E7C}" dt="2022-03-28T03:40:23.900" v="8791" actId="478"/>
          <ac:spMkLst>
            <pc:docMk/>
            <pc:sldMk cId="3421337971" sldId="10118"/>
            <ac:spMk id="28" creationId="{A463ED12-B2F6-4874-94A7-1D2EC075219A}"/>
          </ac:spMkLst>
        </pc:spChg>
        <pc:picChg chg="add mod">
          <ac:chgData name="이현규" userId="4a50fc40-015d-47b2-baac-03f04e76517d" providerId="ADAL" clId="{CBC85F58-1BD9-4746-8E0B-0C8E1FEB0E7C}" dt="2022-03-30T01:57:39.840" v="9297" actId="1076"/>
          <ac:picMkLst>
            <pc:docMk/>
            <pc:sldMk cId="3421337971" sldId="10118"/>
            <ac:picMk id="3" creationId="{794FC64C-D2E8-43CB-8501-19BAF54B7799}"/>
          </ac:picMkLst>
        </pc:picChg>
        <pc:picChg chg="del mod modCrop">
          <ac:chgData name="이현규" userId="4a50fc40-015d-47b2-baac-03f04e76517d" providerId="ADAL" clId="{CBC85F58-1BD9-4746-8E0B-0C8E1FEB0E7C}" dt="2022-03-29T04:04:29.265" v="9154" actId="478"/>
          <ac:picMkLst>
            <pc:docMk/>
            <pc:sldMk cId="3421337971" sldId="10118"/>
            <ac:picMk id="4" creationId="{7E93ABB1-9C3E-417C-992B-FFB5BD4D5A04}"/>
          </ac:picMkLst>
        </pc:picChg>
        <pc:picChg chg="mod modCrop">
          <ac:chgData name="이현규" userId="4a50fc40-015d-47b2-baac-03f04e76517d" providerId="ADAL" clId="{CBC85F58-1BD9-4746-8E0B-0C8E1FEB0E7C}" dt="2022-03-30T01:57:38.795" v="9296" actId="1076"/>
          <ac:picMkLst>
            <pc:docMk/>
            <pc:sldMk cId="3421337971" sldId="10118"/>
            <ac:picMk id="6" creationId="{F64371B7-ED61-4129-9016-875A46D3830D}"/>
          </ac:picMkLst>
        </pc:picChg>
      </pc:sldChg>
      <pc:sldChg chg="addSp modSp new mod">
        <pc:chgData name="이현규" userId="4a50fc40-015d-47b2-baac-03f04e76517d" providerId="ADAL" clId="{CBC85F58-1BD9-4746-8E0B-0C8E1FEB0E7C}" dt="2022-03-30T01:44:53.573" v="9290" actId="1076"/>
        <pc:sldMkLst>
          <pc:docMk/>
          <pc:sldMk cId="4054393580" sldId="10119"/>
        </pc:sldMkLst>
        <pc:spChg chg="add mod">
          <ac:chgData name="이현규" userId="4a50fc40-015d-47b2-baac-03f04e76517d" providerId="ADAL" clId="{CBC85F58-1BD9-4746-8E0B-0C8E1FEB0E7C}" dt="2022-03-30T01:44:53.573" v="9290" actId="1076"/>
          <ac:spMkLst>
            <pc:docMk/>
            <pc:sldMk cId="4054393580" sldId="10119"/>
            <ac:spMk id="2" creationId="{AF8F18B5-320C-4C36-8E9F-3D7CCE10EC5E}"/>
          </ac:spMkLst>
        </pc:spChg>
      </pc:sldChg>
      <pc:sldMasterChg chg="addSldLayout delSldLayout">
        <pc:chgData name="이현규" userId="4a50fc40-015d-47b2-baac-03f04e76517d" providerId="ADAL" clId="{CBC85F58-1BD9-4746-8E0B-0C8E1FEB0E7C}" dt="2022-03-24T04:59:21.852" v="5381" actId="47"/>
        <pc:sldMasterMkLst>
          <pc:docMk/>
          <pc:sldMasterMk cId="578533419" sldId="2147483679"/>
        </pc:sldMasterMkLst>
        <pc:sldLayoutChg chg="add del">
          <pc:chgData name="이현규" userId="4a50fc40-015d-47b2-baac-03f04e76517d" providerId="ADAL" clId="{CBC85F58-1BD9-4746-8E0B-0C8E1FEB0E7C}" dt="2022-03-23T07:04:59.774" v="2958" actId="47"/>
          <pc:sldLayoutMkLst>
            <pc:docMk/>
            <pc:sldMasterMk cId="578533419" sldId="2147483679"/>
            <pc:sldLayoutMk cId="1131111732" sldId="2147483709"/>
          </pc:sldLayoutMkLst>
        </pc:sldLayoutChg>
        <pc:sldLayoutChg chg="del">
          <pc:chgData name="이현규" userId="4a50fc40-015d-47b2-baac-03f04e76517d" providerId="ADAL" clId="{CBC85F58-1BD9-4746-8E0B-0C8E1FEB0E7C}" dt="2022-03-24T04:59:21.852" v="5381" actId="47"/>
          <pc:sldLayoutMkLst>
            <pc:docMk/>
            <pc:sldMasterMk cId="578533419" sldId="2147483679"/>
            <pc:sldLayoutMk cId="2770695755" sldId="2147483710"/>
          </pc:sldLayoutMkLst>
        </pc:sldLayoutChg>
      </pc:sldMasterChg>
    </pc:docChg>
  </pc:docChgLst>
  <pc:docChgLst>
    <pc:chgData name="이현규" userId="4a50fc40-015d-47b2-baac-03f04e76517d" providerId="ADAL" clId="{B4E6BDCE-3093-4752-A61C-577BB876127C}"/>
    <pc:docChg chg="undo custSel addSld delSld modSld sldOrd">
      <pc:chgData name="이현규" userId="4a50fc40-015d-47b2-baac-03f04e76517d" providerId="ADAL" clId="{B4E6BDCE-3093-4752-A61C-577BB876127C}" dt="2022-05-10T05:52:44.581" v="6606" actId="1036"/>
      <pc:docMkLst>
        <pc:docMk/>
      </pc:docMkLst>
      <pc:sldChg chg="modSp mod">
        <pc:chgData name="이현규" userId="4a50fc40-015d-47b2-baac-03f04e76517d" providerId="ADAL" clId="{B4E6BDCE-3093-4752-A61C-577BB876127C}" dt="2022-05-09T09:24:30.497" v="4164" actId="404"/>
        <pc:sldMkLst>
          <pc:docMk/>
          <pc:sldMk cId="358953925" sldId="257"/>
        </pc:sldMkLst>
        <pc:spChg chg="mod">
          <ac:chgData name="이현규" userId="4a50fc40-015d-47b2-baac-03f04e76517d" providerId="ADAL" clId="{B4E6BDCE-3093-4752-A61C-577BB876127C}" dt="2022-05-09T09:24:30.497" v="4164" actId="404"/>
          <ac:spMkLst>
            <pc:docMk/>
            <pc:sldMk cId="358953925" sldId="257"/>
            <ac:spMk id="13" creationId="{3A1BE995-2240-4E99-8202-7DDC09713D76}"/>
          </ac:spMkLst>
        </pc:spChg>
      </pc:sldChg>
      <pc:sldChg chg="addSp delSp modSp add mod">
        <pc:chgData name="이현규" userId="4a50fc40-015d-47b2-baac-03f04e76517d" providerId="ADAL" clId="{B4E6BDCE-3093-4752-A61C-577BB876127C}" dt="2022-05-10T03:41:23.782" v="5885" actId="6549"/>
        <pc:sldMkLst>
          <pc:docMk/>
          <pc:sldMk cId="924760800" sldId="258"/>
        </pc:sldMkLst>
        <pc:spChg chg="mod">
          <ac:chgData name="이현규" userId="4a50fc40-015d-47b2-baac-03f04e76517d" providerId="ADAL" clId="{B4E6BDCE-3093-4752-A61C-577BB876127C}" dt="2022-05-10T02:23:32.590" v="5085" actId="20577"/>
          <ac:spMkLst>
            <pc:docMk/>
            <pc:sldMk cId="924760800" sldId="258"/>
            <ac:spMk id="15" creationId="{AFB55843-A0A9-460B-873B-9EBA25575FA4}"/>
          </ac:spMkLst>
        </pc:spChg>
        <pc:spChg chg="mod">
          <ac:chgData name="이현규" userId="4a50fc40-015d-47b2-baac-03f04e76517d" providerId="ADAL" clId="{B4E6BDCE-3093-4752-A61C-577BB876127C}" dt="2022-05-10T01:29:21.036" v="4301" actId="6549"/>
          <ac:spMkLst>
            <pc:docMk/>
            <pc:sldMk cId="924760800" sldId="258"/>
            <ac:spMk id="27" creationId="{820580C5-506E-4248-AB71-2CE6F735742D}"/>
          </ac:spMkLst>
        </pc:spChg>
        <pc:spChg chg="mod">
          <ac:chgData name="이현규" userId="4a50fc40-015d-47b2-baac-03f04e76517d" providerId="ADAL" clId="{B4E6BDCE-3093-4752-A61C-577BB876127C}" dt="2022-05-10T01:30:20.643" v="4304"/>
          <ac:spMkLst>
            <pc:docMk/>
            <pc:sldMk cId="924760800" sldId="258"/>
            <ac:spMk id="51" creationId="{8C74B09F-7969-DBC8-F237-148FDF6EF955}"/>
          </ac:spMkLst>
        </pc:spChg>
        <pc:spChg chg="mod">
          <ac:chgData name="이현규" userId="4a50fc40-015d-47b2-baac-03f04e76517d" providerId="ADAL" clId="{B4E6BDCE-3093-4752-A61C-577BB876127C}" dt="2022-05-10T01:30:29.994" v="4306" actId="14100"/>
          <ac:spMkLst>
            <pc:docMk/>
            <pc:sldMk cId="924760800" sldId="258"/>
            <ac:spMk id="52" creationId="{F0C0DDDE-0B4A-B5B3-22CC-79DA9C69CE80}"/>
          </ac:spMkLst>
        </pc:spChg>
        <pc:spChg chg="mod">
          <ac:chgData name="이현규" userId="4a50fc40-015d-47b2-baac-03f04e76517d" providerId="ADAL" clId="{B4E6BDCE-3093-4752-A61C-577BB876127C}" dt="2022-05-10T03:41:23.782" v="5885" actId="6549"/>
          <ac:spMkLst>
            <pc:docMk/>
            <pc:sldMk cId="924760800" sldId="258"/>
            <ac:spMk id="53" creationId="{741A6BCB-937D-A602-A731-3273FF05FB3D}"/>
          </ac:spMkLst>
        </pc:spChg>
        <pc:spChg chg="mod">
          <ac:chgData name="이현규" userId="4a50fc40-015d-47b2-baac-03f04e76517d" providerId="ADAL" clId="{B4E6BDCE-3093-4752-A61C-577BB876127C}" dt="2022-05-10T01:31:04.557" v="4311"/>
          <ac:spMkLst>
            <pc:docMk/>
            <pc:sldMk cId="924760800" sldId="258"/>
            <ac:spMk id="96" creationId="{416E077C-DB1E-4037-877F-94DDDBF6930F}"/>
          </ac:spMkLst>
        </pc:spChg>
        <pc:spChg chg="mod">
          <ac:chgData name="이현규" userId="4a50fc40-015d-47b2-baac-03f04e76517d" providerId="ADAL" clId="{B4E6BDCE-3093-4752-A61C-577BB876127C}" dt="2022-05-10T03:41:14.653" v="5881" actId="6549"/>
          <ac:spMkLst>
            <pc:docMk/>
            <pc:sldMk cId="924760800" sldId="258"/>
            <ac:spMk id="97" creationId="{ECEDB950-4DEC-47DF-A577-B41F0FDB1041}"/>
          </ac:spMkLst>
        </pc:spChg>
        <pc:spChg chg="mod">
          <ac:chgData name="이현규" userId="4a50fc40-015d-47b2-baac-03f04e76517d" providerId="ADAL" clId="{B4E6BDCE-3093-4752-A61C-577BB876127C}" dt="2022-05-10T01:30:57.839" v="4310" actId="403"/>
          <ac:spMkLst>
            <pc:docMk/>
            <pc:sldMk cId="924760800" sldId="258"/>
            <ac:spMk id="101" creationId="{1C99E562-F986-4E7F-A6F7-35EFFFC1B4E8}"/>
          </ac:spMkLst>
        </pc:spChg>
        <pc:spChg chg="mod">
          <ac:chgData name="이현규" userId="4a50fc40-015d-47b2-baac-03f04e76517d" providerId="ADAL" clId="{B4E6BDCE-3093-4752-A61C-577BB876127C}" dt="2022-05-10T03:41:21.704" v="5883" actId="6549"/>
          <ac:spMkLst>
            <pc:docMk/>
            <pc:sldMk cId="924760800" sldId="258"/>
            <ac:spMk id="102" creationId="{70CA25F3-606C-4C85-96F7-6EE54AD3CC45}"/>
          </ac:spMkLst>
        </pc:spChg>
        <pc:grpChg chg="del">
          <ac:chgData name="이현규" userId="4a50fc40-015d-47b2-baac-03f04e76517d" providerId="ADAL" clId="{B4E6BDCE-3093-4752-A61C-577BB876127C}" dt="2022-05-10T01:24:40.111" v="4185" actId="478"/>
          <ac:grpSpMkLst>
            <pc:docMk/>
            <pc:sldMk cId="924760800" sldId="258"/>
            <ac:grpSpMk id="7" creationId="{F0A9A01E-49B0-469A-B45C-2B3B715E7654}"/>
          </ac:grpSpMkLst>
        </pc:grpChg>
        <pc:grpChg chg="del">
          <ac:chgData name="이현규" userId="4a50fc40-015d-47b2-baac-03f04e76517d" providerId="ADAL" clId="{B4E6BDCE-3093-4752-A61C-577BB876127C}" dt="2022-05-10T01:24:40.111" v="4185" actId="478"/>
          <ac:grpSpMkLst>
            <pc:docMk/>
            <pc:sldMk cId="924760800" sldId="258"/>
            <ac:grpSpMk id="8" creationId="{7BEFE5BB-C692-4A3E-B6D9-D30A2CBC259B}"/>
          </ac:grpSpMkLst>
        </pc:grpChg>
        <pc:grpChg chg="del">
          <ac:chgData name="이현규" userId="4a50fc40-015d-47b2-baac-03f04e76517d" providerId="ADAL" clId="{B4E6BDCE-3093-4752-A61C-577BB876127C}" dt="2022-05-10T01:24:40.111" v="4185" actId="478"/>
          <ac:grpSpMkLst>
            <pc:docMk/>
            <pc:sldMk cId="924760800" sldId="258"/>
            <ac:grpSpMk id="9" creationId="{81C3ABEF-0B2D-4EC8-9FD9-44B49C015FE1}"/>
          </ac:grpSpMkLst>
        </pc:grpChg>
        <pc:grpChg chg="mod">
          <ac:chgData name="이현규" userId="4a50fc40-015d-47b2-baac-03f04e76517d" providerId="ADAL" clId="{B4E6BDCE-3093-4752-A61C-577BB876127C}" dt="2022-05-10T02:23:30.722" v="5083" actId="1076"/>
          <ac:grpSpMkLst>
            <pc:docMk/>
            <pc:sldMk cId="924760800" sldId="258"/>
            <ac:grpSpMk id="12" creationId="{10D508FA-4C11-4708-8E48-C8E2A9279F75}"/>
          </ac:grpSpMkLst>
        </pc:grpChg>
        <pc:grpChg chg="add mod">
          <ac:chgData name="이현규" userId="4a50fc40-015d-47b2-baac-03f04e76517d" providerId="ADAL" clId="{B4E6BDCE-3093-4752-A61C-577BB876127C}" dt="2022-05-10T01:30:20.643" v="4304"/>
          <ac:grpSpMkLst>
            <pc:docMk/>
            <pc:sldMk cId="924760800" sldId="258"/>
            <ac:grpSpMk id="50" creationId="{CD6015EE-0BF5-D034-9BC9-74F984388758}"/>
          </ac:grpSpMkLst>
        </pc:grpChg>
        <pc:cxnChg chg="mod">
          <ac:chgData name="이현규" userId="4a50fc40-015d-47b2-baac-03f04e76517d" providerId="ADAL" clId="{B4E6BDCE-3093-4752-A61C-577BB876127C}" dt="2022-05-10T02:23:35.865" v="5086" actId="14100"/>
          <ac:cxnSpMkLst>
            <pc:docMk/>
            <pc:sldMk cId="924760800" sldId="258"/>
            <ac:cxnSpMk id="29" creationId="{F78D7736-8EB1-4D05-8951-5CB614AEA7D9}"/>
          </ac:cxnSpMkLst>
        </pc:cxnChg>
        <pc:cxnChg chg="mod">
          <ac:chgData name="이현규" userId="4a50fc40-015d-47b2-baac-03f04e76517d" providerId="ADAL" clId="{B4E6BDCE-3093-4752-A61C-577BB876127C}" dt="2022-05-10T01:30:36.969" v="4307" actId="14100"/>
          <ac:cxnSpMkLst>
            <pc:docMk/>
            <pc:sldMk cId="924760800" sldId="258"/>
            <ac:cxnSpMk id="54" creationId="{068F8E60-D291-C161-969B-07711A22FAC7}"/>
          </ac:cxnSpMkLst>
        </pc:cxnChg>
        <pc:cxnChg chg="mod">
          <ac:chgData name="이현규" userId="4a50fc40-015d-47b2-baac-03f04e76517d" providerId="ADAL" clId="{B4E6BDCE-3093-4752-A61C-577BB876127C}" dt="2022-05-10T01:31:13.987" v="4313" actId="14100"/>
          <ac:cxnSpMkLst>
            <pc:docMk/>
            <pc:sldMk cId="924760800" sldId="258"/>
            <ac:cxnSpMk id="98" creationId="{CFCFC654-6D5C-4B97-8CC7-08B9D73EE44E}"/>
          </ac:cxnSpMkLst>
        </pc:cxnChg>
        <pc:cxnChg chg="mod">
          <ac:chgData name="이현규" userId="4a50fc40-015d-47b2-baac-03f04e76517d" providerId="ADAL" clId="{B4E6BDCE-3093-4752-A61C-577BB876127C}" dt="2022-05-10T01:31:09.779" v="4312" actId="14100"/>
          <ac:cxnSpMkLst>
            <pc:docMk/>
            <pc:sldMk cId="924760800" sldId="258"/>
            <ac:cxnSpMk id="103" creationId="{B39A0A67-166D-4DF9-B62B-8232D33419BC}"/>
          </ac:cxnSpMkLst>
        </pc:cxnChg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495500193" sldId="259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595941234" sldId="260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666193399" sldId="261"/>
        </pc:sldMkLst>
      </pc:sldChg>
      <pc:sldChg chg="add">
        <pc:chgData name="이현규" userId="4a50fc40-015d-47b2-baac-03f04e76517d" providerId="ADAL" clId="{B4E6BDCE-3093-4752-A61C-577BB876127C}" dt="2022-05-09T07:58:54.472" v="1"/>
        <pc:sldMkLst>
          <pc:docMk/>
          <pc:sldMk cId="786895780" sldId="263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776776938" sldId="264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563067132" sldId="265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988020515" sldId="269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890841907" sldId="10065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817069259" sldId="10066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4293178430" sldId="10070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655129445" sldId="10073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548485878" sldId="10074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116424278" sldId="10076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353344285" sldId="10077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161339119" sldId="10078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022871533" sldId="10080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831827588" sldId="10082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4212498917" sldId="10084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22974969" sldId="10085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08806173" sldId="10086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690852525" sldId="10089"/>
        </pc:sldMkLst>
      </pc:sldChg>
      <pc:sldChg chg="add del">
        <pc:chgData name="이현규" userId="4a50fc40-015d-47b2-baac-03f04e76517d" providerId="ADAL" clId="{B4E6BDCE-3093-4752-A61C-577BB876127C}" dt="2022-05-09T08:42:04.708" v="3" actId="47"/>
        <pc:sldMkLst>
          <pc:docMk/>
          <pc:sldMk cId="3196126871" sldId="10091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872118279" sldId="10092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317648432" sldId="10096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011663261" sldId="10101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249344980" sldId="10102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130830787" sldId="10104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683751818" sldId="10106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177169354" sldId="10108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334482195" sldId="10109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042249509" sldId="10110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930743230" sldId="10111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967699327" sldId="10115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3421337971" sldId="10118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4054393580" sldId="10119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2741464408" sldId="10122"/>
        </pc:sldMkLst>
      </pc:sldChg>
      <pc:sldChg chg="del">
        <pc:chgData name="이현규" userId="4a50fc40-015d-47b2-baac-03f04e76517d" providerId="ADAL" clId="{B4E6BDCE-3093-4752-A61C-577BB876127C}" dt="2022-05-09T07:58:42.981" v="0" actId="47"/>
        <pc:sldMkLst>
          <pc:docMk/>
          <pc:sldMk cId="1177452106" sldId="10123"/>
        </pc:sldMkLst>
      </pc:sldChg>
      <pc:sldChg chg="add del">
        <pc:chgData name="이현규" userId="4a50fc40-015d-47b2-baac-03f04e76517d" providerId="ADAL" clId="{B4E6BDCE-3093-4752-A61C-577BB876127C}" dt="2022-05-09T09:22:33.512" v="4106" actId="47"/>
        <pc:sldMkLst>
          <pc:docMk/>
          <pc:sldMk cId="3694046024" sldId="10124"/>
        </pc:sldMkLst>
      </pc:sldChg>
      <pc:sldChg chg="add del">
        <pc:chgData name="이현규" userId="4a50fc40-015d-47b2-baac-03f04e76517d" providerId="ADAL" clId="{B4E6BDCE-3093-4752-A61C-577BB876127C}" dt="2022-05-09T08:42:06.097" v="4" actId="47"/>
        <pc:sldMkLst>
          <pc:docMk/>
          <pc:sldMk cId="687530900" sldId="10125"/>
        </pc:sldMkLst>
      </pc:sldChg>
      <pc:sldChg chg="addSp delSp modSp add mod">
        <pc:chgData name="이현규" userId="4a50fc40-015d-47b2-baac-03f04e76517d" providerId="ADAL" clId="{B4E6BDCE-3093-4752-A61C-577BB876127C}" dt="2022-05-10T05:52:26.957" v="6597" actId="20577"/>
        <pc:sldMkLst>
          <pc:docMk/>
          <pc:sldMk cId="1127322570" sldId="10126"/>
        </pc:sldMkLst>
        <pc:spChg chg="mod">
          <ac:chgData name="이현규" userId="4a50fc40-015d-47b2-baac-03f04e76517d" providerId="ADAL" clId="{B4E6BDCE-3093-4752-A61C-577BB876127C}" dt="2022-05-10T02:06:08.043" v="4422" actId="2711"/>
          <ac:spMkLst>
            <pc:docMk/>
            <pc:sldMk cId="1127322570" sldId="10126"/>
            <ac:spMk id="2" creationId="{BC46EA87-BAE1-4288-BA3D-BF0B5660C7A6}"/>
          </ac:spMkLst>
        </pc:spChg>
        <pc:spChg chg="mod">
          <ac:chgData name="이현규" userId="4a50fc40-015d-47b2-baac-03f04e76517d" providerId="ADAL" clId="{B4E6BDCE-3093-4752-A61C-577BB876127C}" dt="2022-05-10T02:12:22.631" v="4426" actId="2711"/>
          <ac:spMkLst>
            <pc:docMk/>
            <pc:sldMk cId="1127322570" sldId="10126"/>
            <ac:spMk id="3" creationId="{1BF7FE6A-7773-4023-A3CC-0CDE201217EE}"/>
          </ac:spMkLst>
        </pc:spChg>
        <pc:spChg chg="mod">
          <ac:chgData name="이현규" userId="4a50fc40-015d-47b2-baac-03f04e76517d" providerId="ADAL" clId="{B4E6BDCE-3093-4752-A61C-577BB876127C}" dt="2022-05-10T02:23:41.702" v="5089" actId="6549"/>
          <ac:spMkLst>
            <pc:docMk/>
            <pc:sldMk cId="1127322570" sldId="10126"/>
            <ac:spMk id="4" creationId="{B818FA60-62D8-4CD9-8F9D-BF8B5CA15299}"/>
          </ac:spMkLst>
        </pc:spChg>
        <pc:spChg chg="mod">
          <ac:chgData name="이현규" userId="4a50fc40-015d-47b2-baac-03f04e76517d" providerId="ADAL" clId="{B4E6BDCE-3093-4752-A61C-577BB876127C}" dt="2022-05-10T02:06:08.043" v="4422" actId="2711"/>
          <ac:spMkLst>
            <pc:docMk/>
            <pc:sldMk cId="1127322570" sldId="10126"/>
            <ac:spMk id="6" creationId="{A4C81130-3913-443A-9415-987EF9C307FE}"/>
          </ac:spMkLst>
        </pc:spChg>
        <pc:spChg chg="add mod">
          <ac:chgData name="이현규" userId="4a50fc40-015d-47b2-baac-03f04e76517d" providerId="ADAL" clId="{B4E6BDCE-3093-4752-A61C-577BB876127C}" dt="2022-05-10T02:21:26.671" v="4821" actId="20577"/>
          <ac:spMkLst>
            <pc:docMk/>
            <pc:sldMk cId="1127322570" sldId="10126"/>
            <ac:spMk id="11" creationId="{74AC1D27-3B17-243E-9268-84735DB0E279}"/>
          </ac:spMkLst>
        </pc:spChg>
        <pc:spChg chg="add del mod">
          <ac:chgData name="이현규" userId="4a50fc40-015d-47b2-baac-03f04e76517d" providerId="ADAL" clId="{B4E6BDCE-3093-4752-A61C-577BB876127C}" dt="2022-05-10T02:05:57.872" v="4421" actId="478"/>
          <ac:spMkLst>
            <pc:docMk/>
            <pc:sldMk cId="1127322570" sldId="10126"/>
            <ac:spMk id="12" creationId="{B8096B0F-90FD-5A51-16A3-53AB3A167E95}"/>
          </ac:spMkLst>
        </pc:spChg>
        <pc:spChg chg="add mod">
          <ac:chgData name="이현규" userId="4a50fc40-015d-47b2-baac-03f04e76517d" providerId="ADAL" clId="{B4E6BDCE-3093-4752-A61C-577BB876127C}" dt="2022-05-10T05:52:26.957" v="6597" actId="20577"/>
          <ac:spMkLst>
            <pc:docMk/>
            <pc:sldMk cId="1127322570" sldId="10126"/>
            <ac:spMk id="13" creationId="{27502463-071B-9787-CB17-239EF7155B58}"/>
          </ac:spMkLst>
        </pc:spChg>
        <pc:spChg chg="mod">
          <ac:chgData name="이현규" userId="4a50fc40-015d-47b2-baac-03f04e76517d" providerId="ADAL" clId="{B4E6BDCE-3093-4752-A61C-577BB876127C}" dt="2022-05-10T02:06:08.043" v="4422" actId="2711"/>
          <ac:spMkLst>
            <pc:docMk/>
            <pc:sldMk cId="1127322570" sldId="10126"/>
            <ac:spMk id="23" creationId="{0BA96506-F017-4E8B-9B1F-77BC2B78FF06}"/>
          </ac:spMkLst>
        </pc:spChg>
        <pc:spChg chg="mod">
          <ac:chgData name="이현규" userId="4a50fc40-015d-47b2-baac-03f04e76517d" providerId="ADAL" clId="{B4E6BDCE-3093-4752-A61C-577BB876127C}" dt="2022-05-10T02:22:50.941" v="5063" actId="1036"/>
          <ac:spMkLst>
            <pc:docMk/>
            <pc:sldMk cId="1127322570" sldId="10126"/>
            <ac:spMk id="24" creationId="{A0114CC5-768C-410A-856E-EFF46AE9B271}"/>
          </ac:spMkLst>
        </pc:spChg>
        <pc:spChg chg="del">
          <ac:chgData name="이현규" userId="4a50fc40-015d-47b2-baac-03f04e76517d" providerId="ADAL" clId="{B4E6BDCE-3093-4752-A61C-577BB876127C}" dt="2022-05-09T08:45:12.069" v="231" actId="478"/>
          <ac:spMkLst>
            <pc:docMk/>
            <pc:sldMk cId="1127322570" sldId="10126"/>
            <ac:spMk id="113" creationId="{E69B357A-743F-4D26-9DDF-CB4BF084C100}"/>
          </ac:spMkLst>
        </pc:spChg>
        <pc:spChg chg="mod">
          <ac:chgData name="이현규" userId="4a50fc40-015d-47b2-baac-03f04e76517d" providerId="ADAL" clId="{B4E6BDCE-3093-4752-A61C-577BB876127C}" dt="2022-05-10T02:06:08.043" v="4422" actId="2711"/>
          <ac:spMkLst>
            <pc:docMk/>
            <pc:sldMk cId="1127322570" sldId="10126"/>
            <ac:spMk id="115" creationId="{7AD574D5-5896-41AD-950E-042F8117DF96}"/>
          </ac:spMkLst>
        </pc:spChg>
        <pc:graphicFrameChg chg="del modGraphic">
          <ac:chgData name="이현규" userId="4a50fc40-015d-47b2-baac-03f04e76517d" providerId="ADAL" clId="{B4E6BDCE-3093-4752-A61C-577BB876127C}" dt="2022-05-09T08:45:24.062" v="274" actId="478"/>
          <ac:graphicFrameMkLst>
            <pc:docMk/>
            <pc:sldMk cId="1127322570" sldId="10126"/>
            <ac:graphicFrameMk id="21" creationId="{F28B6BA0-0723-49C8-A43E-1E05969F5711}"/>
          </ac:graphicFrameMkLst>
        </pc:graphicFrameChg>
        <pc:picChg chg="add del mod">
          <ac:chgData name="이현규" userId="4a50fc40-015d-47b2-baac-03f04e76517d" providerId="ADAL" clId="{B4E6BDCE-3093-4752-A61C-577BB876127C}" dt="2022-05-10T02:20:01.037" v="4807" actId="478"/>
          <ac:picMkLst>
            <pc:docMk/>
            <pc:sldMk cId="1127322570" sldId="10126"/>
            <ac:picMk id="1026" creationId="{0970A4EF-1E20-7EED-2554-A3949C60871D}"/>
          </ac:picMkLst>
        </pc:picChg>
        <pc:picChg chg="add mod">
          <ac:chgData name="이현규" userId="4a50fc40-015d-47b2-baac-03f04e76517d" providerId="ADAL" clId="{B4E6BDCE-3093-4752-A61C-577BB876127C}" dt="2022-05-10T02:20:17.930" v="4809" actId="1076"/>
          <ac:picMkLst>
            <pc:docMk/>
            <pc:sldMk cId="1127322570" sldId="10126"/>
            <ac:picMk id="1028" creationId="{DD335D32-9A7A-19E7-F8F1-E20F0C49392F}"/>
          </ac:picMkLst>
        </pc:picChg>
        <pc:picChg chg="add mod">
          <ac:chgData name="이현규" userId="4a50fc40-015d-47b2-baac-03f04e76517d" providerId="ADAL" clId="{B4E6BDCE-3093-4752-A61C-577BB876127C}" dt="2022-05-10T02:22:58.931" v="5065" actId="1076"/>
          <ac:picMkLst>
            <pc:docMk/>
            <pc:sldMk cId="1127322570" sldId="10126"/>
            <ac:picMk id="1030" creationId="{B797BC03-0507-7F92-89DC-E126B94CCE1F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2:21.508" v="6008" actId="1038"/>
        <pc:sldMkLst>
          <pc:docMk/>
          <pc:sldMk cId="442666361" sldId="10128"/>
        </pc:sldMkLst>
        <pc:spChg chg="add mod">
          <ac:chgData name="이현규" userId="4a50fc40-015d-47b2-baac-03f04e76517d" providerId="ADAL" clId="{B4E6BDCE-3093-4752-A61C-577BB876127C}" dt="2022-05-10T03:35:48.552" v="5724" actId="6549"/>
          <ac:spMkLst>
            <pc:docMk/>
            <pc:sldMk cId="442666361" sldId="10128"/>
            <ac:spMk id="3" creationId="{83EB3C1F-65EC-C8C2-5EB1-249C0BC8482C}"/>
          </ac:spMkLst>
        </pc:spChg>
        <pc:spChg chg="add mod">
          <ac:chgData name="이현규" userId="4a50fc40-015d-47b2-baac-03f04e76517d" providerId="ADAL" clId="{B4E6BDCE-3093-4752-A61C-577BB876127C}" dt="2022-05-10T01:25:41.287" v="4205" actId="20577"/>
          <ac:spMkLst>
            <pc:docMk/>
            <pc:sldMk cId="442666361" sldId="10128"/>
            <ac:spMk id="4" creationId="{4190B48D-7468-05AA-934B-F8BB4FFEC8C0}"/>
          </ac:spMkLst>
        </pc:spChg>
        <pc:spChg chg="add mod">
          <ac:chgData name="이현규" userId="4a50fc40-015d-47b2-baac-03f04e76517d" providerId="ADAL" clId="{B4E6BDCE-3093-4752-A61C-577BB876127C}" dt="2022-05-09T08:51:38.990" v="763"/>
          <ac:spMkLst>
            <pc:docMk/>
            <pc:sldMk cId="442666361" sldId="10128"/>
            <ac:spMk id="5" creationId="{DAEAB4BA-7850-A4C0-9CBE-E77BF2BDE664}"/>
          </ac:spMkLst>
        </pc:spChg>
        <pc:spChg chg="add mod">
          <ac:chgData name="이현규" userId="4a50fc40-015d-47b2-baac-03f04e76517d" providerId="ADAL" clId="{B4E6BDCE-3093-4752-A61C-577BB876127C}" dt="2022-05-10T03:42:21.508" v="6008" actId="1038"/>
          <ac:spMkLst>
            <pc:docMk/>
            <pc:sldMk cId="442666361" sldId="10128"/>
            <ac:spMk id="6" creationId="{1CCA85F1-D41F-06E6-DA8B-A900B4F50724}"/>
          </ac:spMkLst>
        </pc:spChg>
        <pc:spChg chg="add mod">
          <ac:chgData name="이현규" userId="4a50fc40-015d-47b2-baac-03f04e76517d" providerId="ADAL" clId="{B4E6BDCE-3093-4752-A61C-577BB876127C}" dt="2022-05-10T03:42:21.508" v="6008" actId="1038"/>
          <ac:spMkLst>
            <pc:docMk/>
            <pc:sldMk cId="442666361" sldId="10128"/>
            <ac:spMk id="8" creationId="{896E5107-B1F0-3CDD-F062-4F1EC6C78151}"/>
          </ac:spMkLst>
        </pc:spChg>
        <pc:spChg chg="add mod">
          <ac:chgData name="이현규" userId="4a50fc40-015d-47b2-baac-03f04e76517d" providerId="ADAL" clId="{B4E6BDCE-3093-4752-A61C-577BB876127C}" dt="2022-05-09T08:55:52.415" v="1259"/>
          <ac:spMkLst>
            <pc:docMk/>
            <pc:sldMk cId="442666361" sldId="10128"/>
            <ac:spMk id="9" creationId="{1B98097D-7665-1AD4-9441-C7C8B113A766}"/>
          </ac:spMkLst>
        </pc:spChg>
        <pc:picChg chg="mod">
          <ac:chgData name="이현규" userId="4a50fc40-015d-47b2-baac-03f04e76517d" providerId="ADAL" clId="{B4E6BDCE-3093-4752-A61C-577BB876127C}" dt="2022-05-09T08:51:56.555" v="767" actId="14100"/>
          <ac:picMkLst>
            <pc:docMk/>
            <pc:sldMk cId="442666361" sldId="10128"/>
            <ac:picMk id="7" creationId="{A5CDF649-7EA5-42A2-8DDB-84EA976CD5DD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2:27.605" v="6025" actId="1038"/>
        <pc:sldMkLst>
          <pc:docMk/>
          <pc:sldMk cId="1635456095" sldId="10129"/>
        </pc:sldMkLst>
        <pc:spChg chg="add mod">
          <ac:chgData name="이현규" userId="4a50fc40-015d-47b2-baac-03f04e76517d" providerId="ADAL" clId="{B4E6BDCE-3093-4752-A61C-577BB876127C}" dt="2022-05-10T03:35:51.616" v="5726" actId="6549"/>
          <ac:spMkLst>
            <pc:docMk/>
            <pc:sldMk cId="1635456095" sldId="10129"/>
            <ac:spMk id="4" creationId="{F8805A8A-040F-F242-AA20-3A3E7F3260AF}"/>
          </ac:spMkLst>
        </pc:spChg>
        <pc:spChg chg="add mod">
          <ac:chgData name="이현규" userId="4a50fc40-015d-47b2-baac-03f04e76517d" providerId="ADAL" clId="{B4E6BDCE-3093-4752-A61C-577BB876127C}" dt="2022-05-10T01:25:46.220" v="4206"/>
          <ac:spMkLst>
            <pc:docMk/>
            <pc:sldMk cId="1635456095" sldId="10129"/>
            <ac:spMk id="5" creationId="{C7FF45E1-B1FE-AF7E-47A8-C0999DB90731}"/>
          </ac:spMkLst>
        </pc:spChg>
        <pc:spChg chg="add mod">
          <ac:chgData name="이현규" userId="4a50fc40-015d-47b2-baac-03f04e76517d" providerId="ADAL" clId="{B4E6BDCE-3093-4752-A61C-577BB876127C}" dt="2022-05-09T08:53:10.438" v="939"/>
          <ac:spMkLst>
            <pc:docMk/>
            <pc:sldMk cId="1635456095" sldId="10129"/>
            <ac:spMk id="6" creationId="{54668D52-D282-DA45-CD54-8D44226FE4C8}"/>
          </ac:spMkLst>
        </pc:spChg>
        <pc:spChg chg="add mod">
          <ac:chgData name="이현규" userId="4a50fc40-015d-47b2-baac-03f04e76517d" providerId="ADAL" clId="{B4E6BDCE-3093-4752-A61C-577BB876127C}" dt="2022-05-10T03:42:27.605" v="6025" actId="1038"/>
          <ac:spMkLst>
            <pc:docMk/>
            <pc:sldMk cId="1635456095" sldId="10129"/>
            <ac:spMk id="7" creationId="{532874B3-7A64-7E46-4160-A0F2FA5AD068}"/>
          </ac:spMkLst>
        </pc:spChg>
        <pc:spChg chg="add mod">
          <ac:chgData name="이현규" userId="4a50fc40-015d-47b2-baac-03f04e76517d" providerId="ADAL" clId="{B4E6BDCE-3093-4752-A61C-577BB876127C}" dt="2022-05-10T03:42:27.605" v="6025" actId="1038"/>
          <ac:spMkLst>
            <pc:docMk/>
            <pc:sldMk cId="1635456095" sldId="10129"/>
            <ac:spMk id="8" creationId="{E1D22695-7922-ACCB-87CF-6BC4E3873413}"/>
          </ac:spMkLst>
        </pc:spChg>
        <pc:spChg chg="add mod">
          <ac:chgData name="이현규" userId="4a50fc40-015d-47b2-baac-03f04e76517d" providerId="ADAL" clId="{B4E6BDCE-3093-4752-A61C-577BB876127C}" dt="2022-05-09T08:55:54.028" v="1260"/>
          <ac:spMkLst>
            <pc:docMk/>
            <pc:sldMk cId="1635456095" sldId="10129"/>
            <ac:spMk id="9" creationId="{B2087431-0380-CBC5-7517-B95E961B5E4C}"/>
          </ac:spMkLst>
        </pc:spChg>
        <pc:picChg chg="mod modCrop">
          <ac:chgData name="이현규" userId="4a50fc40-015d-47b2-baac-03f04e76517d" providerId="ADAL" clId="{B4E6BDCE-3093-4752-A61C-577BB876127C}" dt="2022-05-09T08:53:40.716" v="945" actId="14100"/>
          <ac:picMkLst>
            <pc:docMk/>
            <pc:sldMk cId="1635456095" sldId="10129"/>
            <ac:picMk id="3" creationId="{EF34348C-3728-4291-9096-BCB8FCD52141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1:47.550" v="5911" actId="1038"/>
        <pc:sldMkLst>
          <pc:docMk/>
          <pc:sldMk cId="1580512934" sldId="10130"/>
        </pc:sldMkLst>
        <pc:spChg chg="add mod">
          <ac:chgData name="이현규" userId="4a50fc40-015d-47b2-baac-03f04e76517d" providerId="ADAL" clId="{B4E6BDCE-3093-4752-A61C-577BB876127C}" dt="2022-05-10T03:35:54.464" v="5728" actId="6549"/>
          <ac:spMkLst>
            <pc:docMk/>
            <pc:sldMk cId="1580512934" sldId="10130"/>
            <ac:spMk id="3" creationId="{3E98CBED-D439-B88A-0860-7C04A46AEA7A}"/>
          </ac:spMkLst>
        </pc:spChg>
        <pc:spChg chg="add mod">
          <ac:chgData name="이현규" userId="4a50fc40-015d-47b2-baac-03f04e76517d" providerId="ADAL" clId="{B4E6BDCE-3093-4752-A61C-577BB876127C}" dt="2022-05-10T01:25:49.482" v="4207"/>
          <ac:spMkLst>
            <pc:docMk/>
            <pc:sldMk cId="1580512934" sldId="10130"/>
            <ac:spMk id="4" creationId="{3815DF58-A3F6-CCB6-A8D6-2CB7BEB405BA}"/>
          </ac:spMkLst>
        </pc:spChg>
        <pc:spChg chg="add mod">
          <ac:chgData name="이현규" userId="4a50fc40-015d-47b2-baac-03f04e76517d" providerId="ADAL" clId="{B4E6BDCE-3093-4752-A61C-577BB876127C}" dt="2022-05-09T08:55:28.751" v="1254"/>
          <ac:spMkLst>
            <pc:docMk/>
            <pc:sldMk cId="1580512934" sldId="10130"/>
            <ac:spMk id="5" creationId="{46FE4917-F466-03C1-09FB-54D6D5229032}"/>
          </ac:spMkLst>
        </pc:spChg>
        <pc:spChg chg="add mod">
          <ac:chgData name="이현규" userId="4a50fc40-015d-47b2-baac-03f04e76517d" providerId="ADAL" clId="{B4E6BDCE-3093-4752-A61C-577BB876127C}" dt="2022-05-09T08:55:55.541" v="1261"/>
          <ac:spMkLst>
            <pc:docMk/>
            <pc:sldMk cId="1580512934" sldId="10130"/>
            <ac:spMk id="7" creationId="{6841D426-9F28-B996-75B1-52D4E5B8E83A}"/>
          </ac:spMkLst>
        </pc:spChg>
        <pc:spChg chg="add mod">
          <ac:chgData name="이현규" userId="4a50fc40-015d-47b2-baac-03f04e76517d" providerId="ADAL" clId="{B4E6BDCE-3093-4752-A61C-577BB876127C}" dt="2022-05-10T03:41:47.550" v="5911" actId="1038"/>
          <ac:spMkLst>
            <pc:docMk/>
            <pc:sldMk cId="1580512934" sldId="10130"/>
            <ac:spMk id="8" creationId="{47EF2762-C0E6-D85D-D688-E72294C0E47E}"/>
          </ac:spMkLst>
        </pc:spChg>
        <pc:spChg chg="add mod">
          <ac:chgData name="이현규" userId="4a50fc40-015d-47b2-baac-03f04e76517d" providerId="ADAL" clId="{B4E6BDCE-3093-4752-A61C-577BB876127C}" dt="2022-05-10T03:41:47.550" v="5911" actId="1038"/>
          <ac:spMkLst>
            <pc:docMk/>
            <pc:sldMk cId="1580512934" sldId="10130"/>
            <ac:spMk id="9" creationId="{D718A926-AD18-74FE-4958-9A86F6D077D0}"/>
          </ac:spMkLst>
        </pc:spChg>
        <pc:picChg chg="mod">
          <ac:chgData name="이현규" userId="4a50fc40-015d-47b2-baac-03f04e76517d" providerId="ADAL" clId="{B4E6BDCE-3093-4752-A61C-577BB876127C}" dt="2022-05-09T08:55:36.193" v="1257" actId="1076"/>
          <ac:picMkLst>
            <pc:docMk/>
            <pc:sldMk cId="1580512934" sldId="10130"/>
            <ac:picMk id="6" creationId="{652542B2-7FD3-EEBA-7D7D-E93A37AC5B95}"/>
          </ac:picMkLst>
        </pc:picChg>
      </pc:sldChg>
      <pc:sldChg chg="addSp delSp modSp add mod">
        <pc:chgData name="이현규" userId="4a50fc40-015d-47b2-baac-03f04e76517d" providerId="ADAL" clId="{B4E6BDCE-3093-4752-A61C-577BB876127C}" dt="2022-05-10T03:43:05.756" v="6078" actId="2710"/>
        <pc:sldMkLst>
          <pc:docMk/>
          <pc:sldMk cId="370895363" sldId="10132"/>
        </pc:sldMkLst>
        <pc:spChg chg="add del mod">
          <ac:chgData name="이현규" userId="4a50fc40-015d-47b2-baac-03f04e76517d" providerId="ADAL" clId="{B4E6BDCE-3093-4752-A61C-577BB876127C}" dt="2022-05-09T08:55:59.404" v="1264"/>
          <ac:spMkLst>
            <pc:docMk/>
            <pc:sldMk cId="370895363" sldId="10132"/>
            <ac:spMk id="3" creationId="{62DB8B61-D1B8-D89C-DC1E-4460CA4B8854}"/>
          </ac:spMkLst>
        </pc:spChg>
        <pc:spChg chg="add mod">
          <ac:chgData name="이현규" userId="4a50fc40-015d-47b2-baac-03f04e76517d" providerId="ADAL" clId="{B4E6BDCE-3093-4752-A61C-577BB876127C}" dt="2022-05-10T03:36:00.718" v="5732" actId="6549"/>
          <ac:spMkLst>
            <pc:docMk/>
            <pc:sldMk cId="370895363" sldId="10132"/>
            <ac:spMk id="4" creationId="{C6310561-C4BA-4E6A-1DEC-5814CB554A6C}"/>
          </ac:spMkLst>
        </pc:spChg>
        <pc:spChg chg="add mod">
          <ac:chgData name="이현규" userId="4a50fc40-015d-47b2-baac-03f04e76517d" providerId="ADAL" clId="{B4E6BDCE-3093-4752-A61C-577BB876127C}" dt="2022-05-10T01:25:56.389" v="4209"/>
          <ac:spMkLst>
            <pc:docMk/>
            <pc:sldMk cId="370895363" sldId="10132"/>
            <ac:spMk id="5" creationId="{11CE0C46-88E0-8794-1250-3CE20725BAEF}"/>
          </ac:spMkLst>
        </pc:spChg>
        <pc:spChg chg="add mod">
          <ac:chgData name="이현규" userId="4a50fc40-015d-47b2-baac-03f04e76517d" providerId="ADAL" clId="{B4E6BDCE-3093-4752-A61C-577BB876127C}" dt="2022-05-09T09:00:07.405" v="1852"/>
          <ac:spMkLst>
            <pc:docMk/>
            <pc:sldMk cId="370895363" sldId="10132"/>
            <ac:spMk id="7" creationId="{3E9AC1BA-5F37-7F74-9C88-B4CBA05807E2}"/>
          </ac:spMkLst>
        </pc:spChg>
        <pc:spChg chg="add mod">
          <ac:chgData name="이현규" userId="4a50fc40-015d-47b2-baac-03f04e76517d" providerId="ADAL" clId="{B4E6BDCE-3093-4752-A61C-577BB876127C}" dt="2022-05-10T03:42:49.276" v="6072" actId="1038"/>
          <ac:spMkLst>
            <pc:docMk/>
            <pc:sldMk cId="370895363" sldId="10132"/>
            <ac:spMk id="8" creationId="{8F42C11C-B8BB-09E9-D535-5E40209994FB}"/>
          </ac:spMkLst>
        </pc:spChg>
        <pc:spChg chg="add mod">
          <ac:chgData name="이현규" userId="4a50fc40-015d-47b2-baac-03f04e76517d" providerId="ADAL" clId="{B4E6BDCE-3093-4752-A61C-577BB876127C}" dt="2022-05-10T03:43:05.756" v="6078" actId="2710"/>
          <ac:spMkLst>
            <pc:docMk/>
            <pc:sldMk cId="370895363" sldId="10132"/>
            <ac:spMk id="9" creationId="{AF3C8A6C-AAA1-A335-A1ED-54FD4DBF6290}"/>
          </ac:spMkLst>
        </pc:spChg>
        <pc:spChg chg="add mod">
          <ac:chgData name="이현규" userId="4a50fc40-015d-47b2-baac-03f04e76517d" providerId="ADAL" clId="{B4E6BDCE-3093-4752-A61C-577BB876127C}" dt="2022-05-09T09:08:32.708" v="3071"/>
          <ac:spMkLst>
            <pc:docMk/>
            <pc:sldMk cId="370895363" sldId="10132"/>
            <ac:spMk id="10" creationId="{EBA96B75-92F8-A8BD-D623-2C6DB6257E1B}"/>
          </ac:spMkLst>
        </pc:spChg>
        <pc:picChg chg="mod">
          <ac:chgData name="이현규" userId="4a50fc40-015d-47b2-baac-03f04e76517d" providerId="ADAL" clId="{B4E6BDCE-3093-4752-A61C-577BB876127C}" dt="2022-05-09T09:00:22.983" v="1856" actId="14100"/>
          <ac:picMkLst>
            <pc:docMk/>
            <pc:sldMk cId="370895363" sldId="10132"/>
            <ac:picMk id="6" creationId="{69B309CD-65E2-2926-E795-E9CA617F3EA2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3:21.697" v="6104" actId="20577"/>
        <pc:sldMkLst>
          <pc:docMk/>
          <pc:sldMk cId="1589768106" sldId="10133"/>
        </pc:sldMkLst>
        <pc:spChg chg="add mod">
          <ac:chgData name="이현규" userId="4a50fc40-015d-47b2-baac-03f04e76517d" providerId="ADAL" clId="{B4E6BDCE-3093-4752-A61C-577BB876127C}" dt="2022-05-10T03:36:03.141" v="5734" actId="6549"/>
          <ac:spMkLst>
            <pc:docMk/>
            <pc:sldMk cId="1589768106" sldId="10133"/>
            <ac:spMk id="3" creationId="{E32473E6-CB6C-0AB6-4B23-6DFD2F60519A}"/>
          </ac:spMkLst>
        </pc:spChg>
        <pc:spChg chg="add mod">
          <ac:chgData name="이현규" userId="4a50fc40-015d-47b2-baac-03f04e76517d" providerId="ADAL" clId="{B4E6BDCE-3093-4752-A61C-577BB876127C}" dt="2022-05-10T01:25:59.433" v="4210"/>
          <ac:spMkLst>
            <pc:docMk/>
            <pc:sldMk cId="1589768106" sldId="10133"/>
            <ac:spMk id="4" creationId="{F9EFCADD-5F0D-9C38-098E-0D0221B5DD07}"/>
          </ac:spMkLst>
        </pc:spChg>
        <pc:spChg chg="add mod">
          <ac:chgData name="이현규" userId="4a50fc40-015d-47b2-baac-03f04e76517d" providerId="ADAL" clId="{B4E6BDCE-3093-4752-A61C-577BB876127C}" dt="2022-05-09T09:02:23.636" v="2199"/>
          <ac:spMkLst>
            <pc:docMk/>
            <pc:sldMk cId="1589768106" sldId="10133"/>
            <ac:spMk id="5" creationId="{AA97A303-ADF7-6F7C-DEFF-A1B0B5410A06}"/>
          </ac:spMkLst>
        </pc:spChg>
        <pc:spChg chg="add mod">
          <ac:chgData name="이현규" userId="4a50fc40-015d-47b2-baac-03f04e76517d" providerId="ADAL" clId="{B4E6BDCE-3093-4752-A61C-577BB876127C}" dt="2022-05-10T03:43:14.548" v="6102" actId="1037"/>
          <ac:spMkLst>
            <pc:docMk/>
            <pc:sldMk cId="1589768106" sldId="10133"/>
            <ac:spMk id="6" creationId="{5BA7DC24-14DC-1917-162A-E2A524EC61FA}"/>
          </ac:spMkLst>
        </pc:spChg>
        <pc:spChg chg="add mod">
          <ac:chgData name="이현규" userId="4a50fc40-015d-47b2-baac-03f04e76517d" providerId="ADAL" clId="{B4E6BDCE-3093-4752-A61C-577BB876127C}" dt="2022-05-10T03:43:21.697" v="6104" actId="20577"/>
          <ac:spMkLst>
            <pc:docMk/>
            <pc:sldMk cId="1589768106" sldId="10133"/>
            <ac:spMk id="7" creationId="{7C0F3043-9099-0B43-7593-DAB213ADA6CF}"/>
          </ac:spMkLst>
        </pc:spChg>
        <pc:spChg chg="add mod">
          <ac:chgData name="이현규" userId="4a50fc40-015d-47b2-baac-03f04e76517d" providerId="ADAL" clId="{B4E6BDCE-3093-4752-A61C-577BB876127C}" dt="2022-05-09T09:08:33.769" v="3072"/>
          <ac:spMkLst>
            <pc:docMk/>
            <pc:sldMk cId="1589768106" sldId="10133"/>
            <ac:spMk id="9" creationId="{E753ECDE-B9A6-85C9-D9FD-81BBCD269245}"/>
          </ac:spMkLst>
        </pc:spChg>
        <pc:picChg chg="mod">
          <ac:chgData name="이현규" userId="4a50fc40-015d-47b2-baac-03f04e76517d" providerId="ADAL" clId="{B4E6BDCE-3093-4752-A61C-577BB876127C}" dt="2022-05-09T09:02:36.184" v="2204" actId="14100"/>
          <ac:picMkLst>
            <pc:docMk/>
            <pc:sldMk cId="1589768106" sldId="10133"/>
            <ac:picMk id="8" creationId="{DE09CF00-942C-3E55-DD1F-9AF3481B473B}"/>
          </ac:picMkLst>
        </pc:picChg>
      </pc:sldChg>
      <pc:sldChg chg="addSp delSp modSp add mod">
        <pc:chgData name="이현규" userId="4a50fc40-015d-47b2-baac-03f04e76517d" providerId="ADAL" clId="{B4E6BDCE-3093-4752-A61C-577BB876127C}" dt="2022-05-10T03:43:31.241" v="6119" actId="2710"/>
        <pc:sldMkLst>
          <pc:docMk/>
          <pc:sldMk cId="500308255" sldId="10134"/>
        </pc:sldMkLst>
        <pc:spChg chg="add mod">
          <ac:chgData name="이현규" userId="4a50fc40-015d-47b2-baac-03f04e76517d" providerId="ADAL" clId="{B4E6BDCE-3093-4752-A61C-577BB876127C}" dt="2022-05-10T03:36:06.120" v="5736" actId="6549"/>
          <ac:spMkLst>
            <pc:docMk/>
            <pc:sldMk cId="500308255" sldId="10134"/>
            <ac:spMk id="3" creationId="{AE1B849E-DD4C-EFFF-65C6-2175492BCFA7}"/>
          </ac:spMkLst>
        </pc:spChg>
        <pc:spChg chg="add mod">
          <ac:chgData name="이현규" userId="4a50fc40-015d-47b2-baac-03f04e76517d" providerId="ADAL" clId="{B4E6BDCE-3093-4752-A61C-577BB876127C}" dt="2022-05-10T01:26:01.794" v="4211"/>
          <ac:spMkLst>
            <pc:docMk/>
            <pc:sldMk cId="500308255" sldId="10134"/>
            <ac:spMk id="4" creationId="{27FD0685-EECB-C92F-B5AE-E6ACC02C56DF}"/>
          </ac:spMkLst>
        </pc:spChg>
        <pc:spChg chg="add mod">
          <ac:chgData name="이현규" userId="4a50fc40-015d-47b2-baac-03f04e76517d" providerId="ADAL" clId="{B4E6BDCE-3093-4752-A61C-577BB876127C}" dt="2022-05-09T09:06:18.918" v="2731"/>
          <ac:spMkLst>
            <pc:docMk/>
            <pc:sldMk cId="500308255" sldId="10134"/>
            <ac:spMk id="5" creationId="{74B6BCF0-E252-1268-E25D-4079C19FE7E0}"/>
          </ac:spMkLst>
        </pc:spChg>
        <pc:spChg chg="add mod">
          <ac:chgData name="이현규" userId="4a50fc40-015d-47b2-baac-03f04e76517d" providerId="ADAL" clId="{B4E6BDCE-3093-4752-A61C-577BB876127C}" dt="2022-05-10T03:43:26.525" v="6118" actId="1038"/>
          <ac:spMkLst>
            <pc:docMk/>
            <pc:sldMk cId="500308255" sldId="10134"/>
            <ac:spMk id="6" creationId="{A320E194-ECB0-13E3-7BC0-B9970F77BFEA}"/>
          </ac:spMkLst>
        </pc:spChg>
        <pc:spChg chg="add mod">
          <ac:chgData name="이현규" userId="4a50fc40-015d-47b2-baac-03f04e76517d" providerId="ADAL" clId="{B4E6BDCE-3093-4752-A61C-577BB876127C}" dt="2022-05-10T03:43:31.241" v="6119" actId="2710"/>
          <ac:spMkLst>
            <pc:docMk/>
            <pc:sldMk cId="500308255" sldId="10134"/>
            <ac:spMk id="8" creationId="{4C82F731-8D05-22D0-5BF0-4CE7D99A4252}"/>
          </ac:spMkLst>
        </pc:spChg>
        <pc:spChg chg="add mod">
          <ac:chgData name="이현규" userId="4a50fc40-015d-47b2-baac-03f04e76517d" providerId="ADAL" clId="{B4E6BDCE-3093-4752-A61C-577BB876127C}" dt="2022-05-09T09:08:34.906" v="3073"/>
          <ac:spMkLst>
            <pc:docMk/>
            <pc:sldMk cId="500308255" sldId="10134"/>
            <ac:spMk id="9" creationId="{0CD106E5-55A5-F8EB-B710-31CBC748B0D5}"/>
          </ac:spMkLst>
        </pc:spChg>
        <pc:spChg chg="add mod">
          <ac:chgData name="이현규" userId="4a50fc40-015d-47b2-baac-03f04e76517d" providerId="ADAL" clId="{B4E6BDCE-3093-4752-A61C-577BB876127C}" dt="2022-05-09T09:10:40.439" v="3138" actId="571"/>
          <ac:spMkLst>
            <pc:docMk/>
            <pc:sldMk cId="500308255" sldId="10134"/>
            <ac:spMk id="11" creationId="{4D26D84E-E9FC-2F4C-EAAA-D02606329CB3}"/>
          </ac:spMkLst>
        </pc:spChg>
        <pc:spChg chg="add mod">
          <ac:chgData name="이현규" userId="4a50fc40-015d-47b2-baac-03f04e76517d" providerId="ADAL" clId="{B4E6BDCE-3093-4752-A61C-577BB876127C}" dt="2022-05-09T09:10:40.439" v="3138" actId="571"/>
          <ac:spMkLst>
            <pc:docMk/>
            <pc:sldMk cId="500308255" sldId="10134"/>
            <ac:spMk id="12" creationId="{0D8A59AD-8DF8-FC6F-B2AD-379F961EE717}"/>
          </ac:spMkLst>
        </pc:spChg>
        <pc:picChg chg="mod">
          <ac:chgData name="이현규" userId="4a50fc40-015d-47b2-baac-03f04e76517d" providerId="ADAL" clId="{B4E6BDCE-3093-4752-A61C-577BB876127C}" dt="2022-05-09T09:06:27.300" v="2735" actId="14100"/>
          <ac:picMkLst>
            <pc:docMk/>
            <pc:sldMk cId="500308255" sldId="10134"/>
            <ac:picMk id="7" creationId="{45F60B49-B0BD-A499-1A77-3852BDDEA02F}"/>
          </ac:picMkLst>
        </pc:picChg>
        <pc:picChg chg="add del mod">
          <ac:chgData name="이현규" userId="4a50fc40-015d-47b2-baac-03f04e76517d" providerId="ADAL" clId="{B4E6BDCE-3093-4752-A61C-577BB876127C}" dt="2022-05-09T09:12:07.187" v="3143" actId="21"/>
          <ac:picMkLst>
            <pc:docMk/>
            <pc:sldMk cId="500308255" sldId="10134"/>
            <ac:picMk id="10" creationId="{870B1C4C-D424-1545-AE48-7027E2E1648A}"/>
          </ac:picMkLst>
        </pc:picChg>
        <pc:picChg chg="add del mod">
          <ac:chgData name="이현규" userId="4a50fc40-015d-47b2-baac-03f04e76517d" providerId="ADAL" clId="{B4E6BDCE-3093-4752-A61C-577BB876127C}" dt="2022-05-09T09:10:40.439" v="3138" actId="571"/>
          <ac:picMkLst>
            <pc:docMk/>
            <pc:sldMk cId="500308255" sldId="10134"/>
            <ac:picMk id="13" creationId="{1467AF6F-FA42-517A-33F3-32250DB4290E}"/>
          </ac:picMkLst>
        </pc:picChg>
      </pc:sldChg>
      <pc:sldChg chg="addSp modSp add mod ord">
        <pc:chgData name="이현규" userId="4a50fc40-015d-47b2-baac-03f04e76517d" providerId="ADAL" clId="{B4E6BDCE-3093-4752-A61C-577BB876127C}" dt="2022-05-10T05:51:49.084" v="6590"/>
        <pc:sldMkLst>
          <pc:docMk/>
          <pc:sldMk cId="1562326592" sldId="10136"/>
        </pc:sldMkLst>
        <pc:spChg chg="add mod">
          <ac:chgData name="이현규" userId="4a50fc40-015d-47b2-baac-03f04e76517d" providerId="ADAL" clId="{B4E6BDCE-3093-4752-A61C-577BB876127C}" dt="2022-05-10T03:36:20.832" v="5744" actId="6549"/>
          <ac:spMkLst>
            <pc:docMk/>
            <pc:sldMk cId="1562326592" sldId="10136"/>
            <ac:spMk id="3" creationId="{C94D305A-61A4-8CD6-1B82-0A3121104375}"/>
          </ac:spMkLst>
        </pc:spChg>
        <pc:spChg chg="add mod">
          <ac:chgData name="이현규" userId="4a50fc40-015d-47b2-baac-03f04e76517d" providerId="ADAL" clId="{B4E6BDCE-3093-4752-A61C-577BB876127C}" dt="2022-05-10T01:26:15.971" v="4215"/>
          <ac:spMkLst>
            <pc:docMk/>
            <pc:sldMk cId="1562326592" sldId="10136"/>
            <ac:spMk id="4" creationId="{C22D599A-A5B8-5F92-A442-052F1E8EE471}"/>
          </ac:spMkLst>
        </pc:spChg>
        <pc:spChg chg="add mod">
          <ac:chgData name="이현규" userId="4a50fc40-015d-47b2-baac-03f04e76517d" providerId="ADAL" clId="{B4E6BDCE-3093-4752-A61C-577BB876127C}" dt="2022-05-09T09:18:14.399" v="3610"/>
          <ac:spMkLst>
            <pc:docMk/>
            <pc:sldMk cId="1562326592" sldId="10136"/>
            <ac:spMk id="6" creationId="{1DC93701-8C55-ABF8-6C78-2ABF50061A3A}"/>
          </ac:spMkLst>
        </pc:spChg>
        <pc:spChg chg="add mod">
          <ac:chgData name="이현규" userId="4a50fc40-015d-47b2-baac-03f04e76517d" providerId="ADAL" clId="{B4E6BDCE-3093-4752-A61C-577BB876127C}" dt="2022-05-09T09:18:50.713" v="3670" actId="6549"/>
          <ac:spMkLst>
            <pc:docMk/>
            <pc:sldMk cId="1562326592" sldId="10136"/>
            <ac:spMk id="7" creationId="{1537068F-84AD-1038-094E-B67880401902}"/>
          </ac:spMkLst>
        </pc:spChg>
        <pc:spChg chg="add mod">
          <ac:chgData name="이현규" userId="4a50fc40-015d-47b2-baac-03f04e76517d" providerId="ADAL" clId="{B4E6BDCE-3093-4752-A61C-577BB876127C}" dt="2022-05-09T09:19:37.149" v="3739" actId="20577"/>
          <ac:spMkLst>
            <pc:docMk/>
            <pc:sldMk cId="1562326592" sldId="10136"/>
            <ac:spMk id="8" creationId="{1C25CCFB-F977-D8E0-F373-2F641540FAB2}"/>
          </ac:spMkLst>
        </pc:spChg>
        <pc:spChg chg="add mod">
          <ac:chgData name="이현규" userId="4a50fc40-015d-47b2-baac-03f04e76517d" providerId="ADAL" clId="{B4E6BDCE-3093-4752-A61C-577BB876127C}" dt="2022-05-10T05:51:49.084" v="6590"/>
          <ac:spMkLst>
            <pc:docMk/>
            <pc:sldMk cId="1562326592" sldId="10136"/>
            <ac:spMk id="9" creationId="{97A9E0F4-184D-A338-3AAC-B3364807E46A}"/>
          </ac:spMkLst>
        </pc:spChg>
        <pc:picChg chg="mod">
          <ac:chgData name="이현규" userId="4a50fc40-015d-47b2-baac-03f04e76517d" providerId="ADAL" clId="{B4E6BDCE-3093-4752-A61C-577BB876127C}" dt="2022-05-09T09:18:23.901" v="3614" actId="14100"/>
          <ac:picMkLst>
            <pc:docMk/>
            <pc:sldMk cId="1562326592" sldId="10136"/>
            <ac:picMk id="5" creationId="{36F47889-E1E9-A810-24B6-E9BB432E1C55}"/>
          </ac:picMkLst>
        </pc:picChg>
      </pc:sldChg>
      <pc:sldChg chg="addSp delSp modSp add mod ord">
        <pc:chgData name="이현규" userId="4a50fc40-015d-47b2-baac-03f04e76517d" providerId="ADAL" clId="{B4E6BDCE-3093-4752-A61C-577BB876127C}" dt="2022-05-10T05:51:50.698" v="6591"/>
        <pc:sldMkLst>
          <pc:docMk/>
          <pc:sldMk cId="1730882163" sldId="10137"/>
        </pc:sldMkLst>
        <pc:spChg chg="add mod">
          <ac:chgData name="이현규" userId="4a50fc40-015d-47b2-baac-03f04e76517d" providerId="ADAL" clId="{B4E6BDCE-3093-4752-A61C-577BB876127C}" dt="2022-05-10T03:36:24.414" v="5746" actId="6549"/>
          <ac:spMkLst>
            <pc:docMk/>
            <pc:sldMk cId="1730882163" sldId="10137"/>
            <ac:spMk id="6" creationId="{0F071C60-D1A7-75BE-D730-12A676E9E70C}"/>
          </ac:spMkLst>
        </pc:spChg>
        <pc:spChg chg="add mod">
          <ac:chgData name="이현규" userId="4a50fc40-015d-47b2-baac-03f04e76517d" providerId="ADAL" clId="{B4E6BDCE-3093-4752-A61C-577BB876127C}" dt="2022-05-10T01:26:18.542" v="4216"/>
          <ac:spMkLst>
            <pc:docMk/>
            <pc:sldMk cId="1730882163" sldId="10137"/>
            <ac:spMk id="7" creationId="{C14C2BC1-63BF-1AAB-6DD4-0D92EB8C8F71}"/>
          </ac:spMkLst>
        </pc:spChg>
        <pc:spChg chg="add mod">
          <ac:chgData name="이현규" userId="4a50fc40-015d-47b2-baac-03f04e76517d" providerId="ADAL" clId="{B4E6BDCE-3093-4752-A61C-577BB876127C}" dt="2022-05-09T09:19:43.004" v="3740"/>
          <ac:spMkLst>
            <pc:docMk/>
            <pc:sldMk cId="1730882163" sldId="10137"/>
            <ac:spMk id="8" creationId="{B7C743A3-C079-9619-347D-DC68AE29ECC4}"/>
          </ac:spMkLst>
        </pc:spChg>
        <pc:spChg chg="add mod">
          <ac:chgData name="이현규" userId="4a50fc40-015d-47b2-baac-03f04e76517d" providerId="ADAL" clId="{B4E6BDCE-3093-4752-A61C-577BB876127C}" dt="2022-05-09T09:20:45.933" v="3846"/>
          <ac:spMkLst>
            <pc:docMk/>
            <pc:sldMk cId="1730882163" sldId="10137"/>
            <ac:spMk id="10" creationId="{17AED37F-5BFC-BA67-E92E-19A0F6B30F03}"/>
          </ac:spMkLst>
        </pc:spChg>
        <pc:spChg chg="add mod">
          <ac:chgData name="이현규" userId="4a50fc40-015d-47b2-baac-03f04e76517d" providerId="ADAL" clId="{B4E6BDCE-3093-4752-A61C-577BB876127C}" dt="2022-05-10T03:37:17.046" v="5879" actId="20577"/>
          <ac:spMkLst>
            <pc:docMk/>
            <pc:sldMk cId="1730882163" sldId="10137"/>
            <ac:spMk id="12" creationId="{1F2BED4E-DE07-2C83-15CC-EEA6017843F4}"/>
          </ac:spMkLst>
        </pc:spChg>
        <pc:spChg chg="add mod">
          <ac:chgData name="이현규" userId="4a50fc40-015d-47b2-baac-03f04e76517d" providerId="ADAL" clId="{B4E6BDCE-3093-4752-A61C-577BB876127C}" dt="2022-05-10T05:51:50.698" v="6591"/>
          <ac:spMkLst>
            <pc:docMk/>
            <pc:sldMk cId="1730882163" sldId="10137"/>
            <ac:spMk id="15" creationId="{A2809F99-7CC9-F366-6B36-8FFE09E58CC7}"/>
          </ac:spMkLst>
        </pc:spChg>
        <pc:picChg chg="mod">
          <ac:chgData name="이현규" userId="4a50fc40-015d-47b2-baac-03f04e76517d" providerId="ADAL" clId="{B4E6BDCE-3093-4752-A61C-577BB876127C}" dt="2022-05-09T09:19:51.452" v="3743" actId="1076"/>
          <ac:picMkLst>
            <pc:docMk/>
            <pc:sldMk cId="1730882163" sldId="10137"/>
            <ac:picMk id="9" creationId="{E6A3864A-96DE-4BE5-234C-92EEBA8ED3CC}"/>
          </ac:picMkLst>
        </pc:picChg>
        <pc:picChg chg="mod">
          <ac:chgData name="이현규" userId="4a50fc40-015d-47b2-baac-03f04e76517d" providerId="ADAL" clId="{B4E6BDCE-3093-4752-A61C-577BB876127C}" dt="2022-05-09T09:20:11.621" v="3748" actId="14100"/>
          <ac:picMkLst>
            <pc:docMk/>
            <pc:sldMk cId="1730882163" sldId="10137"/>
            <ac:picMk id="11" creationId="{8B2CB51B-3C15-3D59-7B7E-CF4F7359A6AF}"/>
          </ac:picMkLst>
        </pc:picChg>
        <pc:picChg chg="mod">
          <ac:chgData name="이현규" userId="4a50fc40-015d-47b2-baac-03f04e76517d" providerId="ADAL" clId="{B4E6BDCE-3093-4752-A61C-577BB876127C}" dt="2022-05-09T09:20:20.359" v="3753" actId="1076"/>
          <ac:picMkLst>
            <pc:docMk/>
            <pc:sldMk cId="1730882163" sldId="10137"/>
            <ac:picMk id="13" creationId="{22145FF5-4ABC-CFE6-FFDE-02F59271BAB9}"/>
          </ac:picMkLst>
        </pc:picChg>
        <pc:picChg chg="del mod">
          <ac:chgData name="이현규" userId="4a50fc40-015d-47b2-baac-03f04e76517d" providerId="ADAL" clId="{B4E6BDCE-3093-4752-A61C-577BB876127C}" dt="2022-05-09T09:20:16.506" v="3751" actId="478"/>
          <ac:picMkLst>
            <pc:docMk/>
            <pc:sldMk cId="1730882163" sldId="10137"/>
            <ac:picMk id="14" creationId="{09CF3698-706E-7BD9-F504-D48371B1886C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2:10.509" v="5989" actId="1036"/>
        <pc:sldMkLst>
          <pc:docMk/>
          <pc:sldMk cId="803275236" sldId="10138"/>
        </pc:sldMkLst>
        <pc:spChg chg="add mod">
          <ac:chgData name="이현규" userId="4a50fc40-015d-47b2-baac-03f04e76517d" providerId="ADAL" clId="{B4E6BDCE-3093-4752-A61C-577BB876127C}" dt="2022-05-10T03:35:40.975" v="5720" actId="6549"/>
          <ac:spMkLst>
            <pc:docMk/>
            <pc:sldMk cId="803275236" sldId="10138"/>
            <ac:spMk id="3" creationId="{A58BEB79-931C-DC66-5A97-8831742A0E06}"/>
          </ac:spMkLst>
        </pc:spChg>
        <pc:spChg chg="add mod">
          <ac:chgData name="이현규" userId="4a50fc40-015d-47b2-baac-03f04e76517d" providerId="ADAL" clId="{B4E6BDCE-3093-4752-A61C-577BB876127C}" dt="2022-05-10T01:25:06.024" v="4201"/>
          <ac:spMkLst>
            <pc:docMk/>
            <pc:sldMk cId="803275236" sldId="10138"/>
            <ac:spMk id="4" creationId="{B26FEC63-B948-B2F7-5D9A-D43EC3D1E7CF}"/>
          </ac:spMkLst>
        </pc:spChg>
        <pc:spChg chg="add mod">
          <ac:chgData name="이현규" userId="4a50fc40-015d-47b2-baac-03f04e76517d" providerId="ADAL" clId="{B4E6BDCE-3093-4752-A61C-577BB876127C}" dt="2022-05-09T08:45:58.516" v="367" actId="6549"/>
          <ac:spMkLst>
            <pc:docMk/>
            <pc:sldMk cId="803275236" sldId="10138"/>
            <ac:spMk id="5" creationId="{DF3CBF80-C6AE-6019-C177-D98CAE8F5634}"/>
          </ac:spMkLst>
        </pc:spChg>
        <pc:spChg chg="add mod">
          <ac:chgData name="이현규" userId="4a50fc40-015d-47b2-baac-03f04e76517d" providerId="ADAL" clId="{B4E6BDCE-3093-4752-A61C-577BB876127C}" dt="2022-05-09T08:46:35.797" v="372"/>
          <ac:spMkLst>
            <pc:docMk/>
            <pc:sldMk cId="803275236" sldId="10138"/>
            <ac:spMk id="6" creationId="{03A3EEA7-884E-095D-1BAC-20E9DB2BE8E2}"/>
          </ac:spMkLst>
        </pc:spChg>
        <pc:spChg chg="add mod">
          <ac:chgData name="이현규" userId="4a50fc40-015d-47b2-baac-03f04e76517d" providerId="ADAL" clId="{B4E6BDCE-3093-4752-A61C-577BB876127C}" dt="2022-05-10T03:42:10.509" v="5989" actId="1036"/>
          <ac:spMkLst>
            <pc:docMk/>
            <pc:sldMk cId="803275236" sldId="10138"/>
            <ac:spMk id="7" creationId="{E1BBE9F9-EA6A-6D6B-C7F8-DB31EC279396}"/>
          </ac:spMkLst>
        </pc:spChg>
        <pc:spChg chg="add mod">
          <ac:chgData name="이현규" userId="4a50fc40-015d-47b2-baac-03f04e76517d" providerId="ADAL" clId="{B4E6BDCE-3093-4752-A61C-577BB876127C}" dt="2022-05-10T03:42:10.509" v="5989" actId="1036"/>
          <ac:spMkLst>
            <pc:docMk/>
            <pc:sldMk cId="803275236" sldId="10138"/>
            <ac:spMk id="8" creationId="{3DAFC0CF-E88F-3698-0439-BCAD4B338E27}"/>
          </ac:spMkLst>
        </pc:spChg>
        <pc:picChg chg="mod">
          <ac:chgData name="이현규" userId="4a50fc40-015d-47b2-baac-03f04e76517d" providerId="ADAL" clId="{B4E6BDCE-3093-4752-A61C-577BB876127C}" dt="2022-05-09T08:46:51.992" v="374" actId="14100"/>
          <ac:picMkLst>
            <pc:docMk/>
            <pc:sldMk cId="803275236" sldId="10138"/>
            <ac:picMk id="13" creationId="{B26236A0-9600-EBEA-85B3-F207450265AA}"/>
          </ac:picMkLst>
        </pc:picChg>
      </pc:sldChg>
      <pc:sldChg chg="addSp delSp modSp add mod">
        <pc:chgData name="이현규" userId="4a50fc40-015d-47b2-baac-03f04e76517d" providerId="ADAL" clId="{B4E6BDCE-3093-4752-A61C-577BB876127C}" dt="2022-05-10T03:35:45.519" v="5722" actId="6549"/>
        <pc:sldMkLst>
          <pc:docMk/>
          <pc:sldMk cId="2135063590" sldId="10139"/>
        </pc:sldMkLst>
        <pc:spChg chg="add mod">
          <ac:chgData name="이현규" userId="4a50fc40-015d-47b2-baac-03f04e76517d" providerId="ADAL" clId="{B4E6BDCE-3093-4752-A61C-577BB876127C}" dt="2022-05-10T03:35:45.519" v="5722" actId="6549"/>
          <ac:spMkLst>
            <pc:docMk/>
            <pc:sldMk cId="2135063590" sldId="10139"/>
            <ac:spMk id="5" creationId="{2688D99E-8DFA-8BEB-E6BB-94654FC39364}"/>
          </ac:spMkLst>
        </pc:spChg>
        <pc:spChg chg="del">
          <ac:chgData name="이현규" userId="4a50fc40-015d-47b2-baac-03f04e76517d" providerId="ADAL" clId="{B4E6BDCE-3093-4752-A61C-577BB876127C}" dt="2022-05-09T08:48:43.062" v="477" actId="478"/>
          <ac:spMkLst>
            <pc:docMk/>
            <pc:sldMk cId="2135063590" sldId="10139"/>
            <ac:spMk id="6" creationId="{7C13FDE8-01C6-4FDC-0815-BDBA89EFD8BB}"/>
          </ac:spMkLst>
        </pc:spChg>
        <pc:spChg chg="add del mod">
          <ac:chgData name="이현규" userId="4a50fc40-015d-47b2-baac-03f04e76517d" providerId="ADAL" clId="{B4E6BDCE-3093-4752-A61C-577BB876127C}" dt="2022-05-10T01:25:26.912" v="4202" actId="478"/>
          <ac:spMkLst>
            <pc:docMk/>
            <pc:sldMk cId="2135063590" sldId="10139"/>
            <ac:spMk id="7" creationId="{AE5C0B5C-30BD-4A95-C4D2-01130889CD0B}"/>
          </ac:spMkLst>
        </pc:spChg>
        <pc:spChg chg="add mod">
          <ac:chgData name="이현규" userId="4a50fc40-015d-47b2-baac-03f04e76517d" providerId="ADAL" clId="{B4E6BDCE-3093-4752-A61C-577BB876127C}" dt="2022-05-09T08:49:09.843" v="535" actId="6549"/>
          <ac:spMkLst>
            <pc:docMk/>
            <pc:sldMk cId="2135063590" sldId="10139"/>
            <ac:spMk id="8" creationId="{4A7D7AD1-A036-8FAE-E319-1BB76362BA62}"/>
          </ac:spMkLst>
        </pc:spChg>
        <pc:spChg chg="add mod">
          <ac:chgData name="이현규" userId="4a50fc40-015d-47b2-baac-03f04e76517d" providerId="ADAL" clId="{B4E6BDCE-3093-4752-A61C-577BB876127C}" dt="2022-05-09T08:50:34.609" v="603" actId="6549"/>
          <ac:spMkLst>
            <pc:docMk/>
            <pc:sldMk cId="2135063590" sldId="10139"/>
            <ac:spMk id="9" creationId="{78196967-C39B-BE37-1901-3B4DD24DCF09}"/>
          </ac:spMkLst>
        </pc:spChg>
        <pc:spChg chg="add mod">
          <ac:chgData name="이현규" userId="4a50fc40-015d-47b2-baac-03f04e76517d" providerId="ADAL" clId="{B4E6BDCE-3093-4752-A61C-577BB876127C}" dt="2022-05-09T08:51:14.028" v="755" actId="20577"/>
          <ac:spMkLst>
            <pc:docMk/>
            <pc:sldMk cId="2135063590" sldId="10139"/>
            <ac:spMk id="10" creationId="{6A20180E-14CE-2909-8DF8-8E1509865E0D}"/>
          </ac:spMkLst>
        </pc:spChg>
        <pc:spChg chg="add mod">
          <ac:chgData name="이현규" userId="4a50fc40-015d-47b2-baac-03f04e76517d" providerId="ADAL" clId="{B4E6BDCE-3093-4752-A61C-577BB876127C}" dt="2022-05-09T08:55:50.972" v="1258"/>
          <ac:spMkLst>
            <pc:docMk/>
            <pc:sldMk cId="2135063590" sldId="10139"/>
            <ac:spMk id="11" creationId="{7D104EE1-D2F4-51E3-9B98-B0890A0A4A30}"/>
          </ac:spMkLst>
        </pc:spChg>
        <pc:spChg chg="add mod">
          <ac:chgData name="이현규" userId="4a50fc40-015d-47b2-baac-03f04e76517d" providerId="ADAL" clId="{B4E6BDCE-3093-4752-A61C-577BB876127C}" dt="2022-05-10T01:25:27.101" v="4203"/>
          <ac:spMkLst>
            <pc:docMk/>
            <pc:sldMk cId="2135063590" sldId="10139"/>
            <ac:spMk id="12" creationId="{31F2C6A0-8735-D062-2F0A-FBD8CA0DF49C}"/>
          </ac:spMkLst>
        </pc:spChg>
        <pc:picChg chg="mod">
          <ac:chgData name="이현규" userId="4a50fc40-015d-47b2-baac-03f04e76517d" providerId="ADAL" clId="{B4E6BDCE-3093-4752-A61C-577BB876127C}" dt="2022-05-09T08:50:01.273" v="545" actId="14100"/>
          <ac:picMkLst>
            <pc:docMk/>
            <pc:sldMk cId="2135063590" sldId="10139"/>
            <ac:picMk id="4" creationId="{0D805C29-C436-A144-89E6-D9AC3B500FE7}"/>
          </ac:picMkLst>
        </pc:picChg>
      </pc:sldChg>
      <pc:sldChg chg="addSp modSp add mod">
        <pc:chgData name="이현규" userId="4a50fc40-015d-47b2-baac-03f04e76517d" providerId="ADAL" clId="{B4E6BDCE-3093-4752-A61C-577BB876127C}" dt="2022-05-10T03:42:40.763" v="6048" actId="1037"/>
        <pc:sldMkLst>
          <pc:docMk/>
          <pc:sldMk cId="507242174" sldId="10140"/>
        </pc:sldMkLst>
        <pc:spChg chg="add mod">
          <ac:chgData name="이현규" userId="4a50fc40-015d-47b2-baac-03f04e76517d" providerId="ADAL" clId="{B4E6BDCE-3093-4752-A61C-577BB876127C}" dt="2022-05-09T08:55:57.036" v="1262"/>
          <ac:spMkLst>
            <pc:docMk/>
            <pc:sldMk cId="507242174" sldId="10140"/>
            <ac:spMk id="3" creationId="{0D175826-B62B-B084-4C28-FD3FC6F77F73}"/>
          </ac:spMkLst>
        </pc:spChg>
        <pc:spChg chg="add mod">
          <ac:chgData name="이현규" userId="4a50fc40-015d-47b2-baac-03f04e76517d" providerId="ADAL" clId="{B4E6BDCE-3093-4752-A61C-577BB876127C}" dt="2022-05-10T03:35:58.005" v="5730" actId="6549"/>
          <ac:spMkLst>
            <pc:docMk/>
            <pc:sldMk cId="507242174" sldId="10140"/>
            <ac:spMk id="4" creationId="{6D1190A4-FAAB-B843-9A89-0935665C2C05}"/>
          </ac:spMkLst>
        </pc:spChg>
        <pc:spChg chg="add mod">
          <ac:chgData name="이현규" userId="4a50fc40-015d-47b2-baac-03f04e76517d" providerId="ADAL" clId="{B4E6BDCE-3093-4752-A61C-577BB876127C}" dt="2022-05-10T01:25:53.776" v="4208"/>
          <ac:spMkLst>
            <pc:docMk/>
            <pc:sldMk cId="507242174" sldId="10140"/>
            <ac:spMk id="5" creationId="{D4A26315-23EF-79A3-E5C1-84B12D95F99B}"/>
          </ac:spMkLst>
        </pc:spChg>
        <pc:spChg chg="add mod">
          <ac:chgData name="이현규" userId="4a50fc40-015d-47b2-baac-03f04e76517d" providerId="ADAL" clId="{B4E6BDCE-3093-4752-A61C-577BB876127C}" dt="2022-05-09T08:58:36.550" v="1600"/>
          <ac:spMkLst>
            <pc:docMk/>
            <pc:sldMk cId="507242174" sldId="10140"/>
            <ac:spMk id="6" creationId="{26F62C73-5CED-9298-2461-DC11D3597B53}"/>
          </ac:spMkLst>
        </pc:spChg>
        <pc:spChg chg="add mod">
          <ac:chgData name="이현규" userId="4a50fc40-015d-47b2-baac-03f04e76517d" providerId="ADAL" clId="{B4E6BDCE-3093-4752-A61C-577BB876127C}" dt="2022-05-10T03:42:40.763" v="6048" actId="1037"/>
          <ac:spMkLst>
            <pc:docMk/>
            <pc:sldMk cId="507242174" sldId="10140"/>
            <ac:spMk id="7" creationId="{7A3C44AC-9D75-2EAE-0594-AD37A58C2E68}"/>
          </ac:spMkLst>
        </pc:spChg>
        <pc:spChg chg="add mod">
          <ac:chgData name="이현규" userId="4a50fc40-015d-47b2-baac-03f04e76517d" providerId="ADAL" clId="{B4E6BDCE-3093-4752-A61C-577BB876127C}" dt="2022-05-10T03:42:40.763" v="6048" actId="1037"/>
          <ac:spMkLst>
            <pc:docMk/>
            <pc:sldMk cId="507242174" sldId="10140"/>
            <ac:spMk id="9" creationId="{FD3C631D-FC62-56A7-3D9B-5EEEE2D37D54}"/>
          </ac:spMkLst>
        </pc:spChg>
        <pc:picChg chg="mod modCrop">
          <ac:chgData name="이현규" userId="4a50fc40-015d-47b2-baac-03f04e76517d" providerId="ADAL" clId="{B4E6BDCE-3093-4752-A61C-577BB876127C}" dt="2022-05-09T08:58:30.249" v="1599" actId="14100"/>
          <ac:picMkLst>
            <pc:docMk/>
            <pc:sldMk cId="507242174" sldId="10140"/>
            <ac:picMk id="8" creationId="{602419D0-D4EB-918C-1772-EA102C7A91B4}"/>
          </ac:picMkLst>
        </pc:picChg>
      </pc:sldChg>
      <pc:sldChg chg="addSp delSp modSp add del mod ord">
        <pc:chgData name="이현규" userId="4a50fc40-015d-47b2-baac-03f04e76517d" providerId="ADAL" clId="{B4E6BDCE-3093-4752-A61C-577BB876127C}" dt="2022-05-10T05:52:44.581" v="6606" actId="1036"/>
        <pc:sldMkLst>
          <pc:docMk/>
          <pc:sldMk cId="380636871" sldId="10141"/>
        </pc:sldMkLst>
        <pc:spChg chg="add mod">
          <ac:chgData name="이현규" userId="4a50fc40-015d-47b2-baac-03f04e76517d" providerId="ADAL" clId="{B4E6BDCE-3093-4752-A61C-577BB876127C}" dt="2022-05-10T03:36:09.528" v="5738" actId="6549"/>
          <ac:spMkLst>
            <pc:docMk/>
            <pc:sldMk cId="380636871" sldId="10141"/>
            <ac:spMk id="4" creationId="{62FBB9ED-AB0B-EFC4-0C61-E3DB2795DD51}"/>
          </ac:spMkLst>
        </pc:spChg>
        <pc:spChg chg="add mod">
          <ac:chgData name="이현규" userId="4a50fc40-015d-47b2-baac-03f04e76517d" providerId="ADAL" clId="{B4E6BDCE-3093-4752-A61C-577BB876127C}" dt="2022-05-10T01:26:06.065" v="4212"/>
          <ac:spMkLst>
            <pc:docMk/>
            <pc:sldMk cId="380636871" sldId="10141"/>
            <ac:spMk id="5" creationId="{42272F82-3002-D6F2-CDF4-1EE2F5DFB2D9}"/>
          </ac:spMkLst>
        </pc:spChg>
        <pc:spChg chg="add mod">
          <ac:chgData name="이현규" userId="4a50fc40-015d-47b2-baac-03f04e76517d" providerId="ADAL" clId="{B4E6BDCE-3093-4752-A61C-577BB876127C}" dt="2022-05-09T09:09:10.976" v="3091"/>
          <ac:spMkLst>
            <pc:docMk/>
            <pc:sldMk cId="380636871" sldId="10141"/>
            <ac:spMk id="6" creationId="{00F9FCC9-CD45-C09A-EE57-5B8CDDD00710}"/>
          </ac:spMkLst>
        </pc:spChg>
        <pc:spChg chg="add mod">
          <ac:chgData name="이현규" userId="4a50fc40-015d-47b2-baac-03f04e76517d" providerId="ADAL" clId="{B4E6BDCE-3093-4752-A61C-577BB876127C}" dt="2022-05-10T05:49:51.366" v="6255"/>
          <ac:spMkLst>
            <pc:docMk/>
            <pc:sldMk cId="380636871" sldId="10141"/>
            <ac:spMk id="8" creationId="{5544C3DC-C771-36DD-88D4-CC2D2304BB5B}"/>
          </ac:spMkLst>
        </pc:spChg>
        <pc:spChg chg="add mod">
          <ac:chgData name="이현규" userId="4a50fc40-015d-47b2-baac-03f04e76517d" providerId="ADAL" clId="{B4E6BDCE-3093-4752-A61C-577BB876127C}" dt="2022-05-10T05:52:39.473" v="6598" actId="207"/>
          <ac:spMkLst>
            <pc:docMk/>
            <pc:sldMk cId="380636871" sldId="10141"/>
            <ac:spMk id="10" creationId="{DFFC017A-A8AA-0219-FB60-24D92CE2517E}"/>
          </ac:spMkLst>
        </pc:spChg>
        <pc:spChg chg="add del mod">
          <ac:chgData name="이현규" userId="4a50fc40-015d-47b2-baac-03f04e76517d" providerId="ADAL" clId="{B4E6BDCE-3093-4752-A61C-577BB876127C}" dt="2022-05-10T05:48:23.299" v="6182" actId="478"/>
          <ac:spMkLst>
            <pc:docMk/>
            <pc:sldMk cId="380636871" sldId="10141"/>
            <ac:spMk id="12" creationId="{2E35F277-ACCE-AEC0-7C6E-ED1CA54AC4CC}"/>
          </ac:spMkLst>
        </pc:spChg>
        <pc:spChg chg="add mod">
          <ac:chgData name="이현규" userId="4a50fc40-015d-47b2-baac-03f04e76517d" providerId="ADAL" clId="{B4E6BDCE-3093-4752-A61C-577BB876127C}" dt="2022-05-10T05:51:41.874" v="6587"/>
          <ac:spMkLst>
            <pc:docMk/>
            <pc:sldMk cId="380636871" sldId="10141"/>
            <ac:spMk id="13" creationId="{980E3AE6-B4C0-EBF8-FD2B-C17CBD83C7DA}"/>
          </ac:spMkLst>
        </pc:spChg>
        <pc:picChg chg="add mod">
          <ac:chgData name="이현규" userId="4a50fc40-015d-47b2-baac-03f04e76517d" providerId="ADAL" clId="{B4E6BDCE-3093-4752-A61C-577BB876127C}" dt="2022-05-10T05:49:22.935" v="6187" actId="14100"/>
          <ac:picMkLst>
            <pc:docMk/>
            <pc:sldMk cId="380636871" sldId="10141"/>
            <ac:picMk id="3" creationId="{8A802470-0AFF-8CE8-B97C-0CC2BE07573E}"/>
          </ac:picMkLst>
        </pc:picChg>
        <pc:picChg chg="del mod">
          <ac:chgData name="이현규" userId="4a50fc40-015d-47b2-baac-03f04e76517d" providerId="ADAL" clId="{B4E6BDCE-3093-4752-A61C-577BB876127C}" dt="2022-05-10T05:49:16.493" v="6183" actId="478"/>
          <ac:picMkLst>
            <pc:docMk/>
            <pc:sldMk cId="380636871" sldId="10141"/>
            <ac:picMk id="7" creationId="{039415D1-1796-7A67-63EC-86755A7D01A1}"/>
          </ac:picMkLst>
        </pc:picChg>
        <pc:picChg chg="del mod">
          <ac:chgData name="이현규" userId="4a50fc40-015d-47b2-baac-03f04e76517d" providerId="ADAL" clId="{B4E6BDCE-3093-4752-A61C-577BB876127C}" dt="2022-05-09T09:09:51.264" v="3125" actId="21"/>
          <ac:picMkLst>
            <pc:docMk/>
            <pc:sldMk cId="380636871" sldId="10141"/>
            <ac:picMk id="9" creationId="{6D415DE7-54E6-45D8-7EBD-9858212B4F44}"/>
          </ac:picMkLst>
        </pc:picChg>
        <pc:picChg chg="add mod">
          <ac:chgData name="이현규" userId="4a50fc40-015d-47b2-baac-03f04e76517d" providerId="ADAL" clId="{B4E6BDCE-3093-4752-A61C-577BB876127C}" dt="2022-05-10T05:52:44.581" v="6606" actId="1036"/>
          <ac:picMkLst>
            <pc:docMk/>
            <pc:sldMk cId="380636871" sldId="10141"/>
            <ac:picMk id="11" creationId="{3D5939AB-9E7A-123F-204B-401927472588}"/>
          </ac:picMkLst>
        </pc:picChg>
      </pc:sldChg>
      <pc:sldChg chg="addSp modSp add mod ord">
        <pc:chgData name="이현규" userId="4a50fc40-015d-47b2-baac-03f04e76517d" providerId="ADAL" clId="{B4E6BDCE-3093-4752-A61C-577BB876127C}" dt="2022-05-10T05:51:45.561" v="6588"/>
        <pc:sldMkLst>
          <pc:docMk/>
          <pc:sldMk cId="3821306223" sldId="10142"/>
        </pc:sldMkLst>
        <pc:spChg chg="add mod">
          <ac:chgData name="이현규" userId="4a50fc40-015d-47b2-baac-03f04e76517d" providerId="ADAL" clId="{B4E6BDCE-3093-4752-A61C-577BB876127C}" dt="2022-05-10T03:36:12.601" v="5740" actId="6549"/>
          <ac:spMkLst>
            <pc:docMk/>
            <pc:sldMk cId="3821306223" sldId="10142"/>
            <ac:spMk id="3" creationId="{6EE6642F-525E-FE8D-EF81-A2985AEC0F99}"/>
          </ac:spMkLst>
        </pc:spChg>
        <pc:spChg chg="add mod">
          <ac:chgData name="이현규" userId="4a50fc40-015d-47b2-baac-03f04e76517d" providerId="ADAL" clId="{B4E6BDCE-3093-4752-A61C-577BB876127C}" dt="2022-05-10T01:26:09.409" v="4213"/>
          <ac:spMkLst>
            <pc:docMk/>
            <pc:sldMk cId="3821306223" sldId="10142"/>
            <ac:spMk id="4" creationId="{FA39ECA7-84A7-3F8C-79EB-C80BA35EAB04}"/>
          </ac:spMkLst>
        </pc:spChg>
        <pc:spChg chg="add mod">
          <ac:chgData name="이현규" userId="4a50fc40-015d-47b2-baac-03f04e76517d" providerId="ADAL" clId="{B4E6BDCE-3093-4752-A61C-577BB876127C}" dt="2022-05-09T09:14:40.137" v="3165"/>
          <ac:spMkLst>
            <pc:docMk/>
            <pc:sldMk cId="3821306223" sldId="10142"/>
            <ac:spMk id="6" creationId="{50CD0723-51E8-902A-43D9-AA2C910457CA}"/>
          </ac:spMkLst>
        </pc:spChg>
        <pc:spChg chg="add mod">
          <ac:chgData name="이현규" userId="4a50fc40-015d-47b2-baac-03f04e76517d" providerId="ADAL" clId="{B4E6BDCE-3093-4752-A61C-577BB876127C}" dt="2022-05-10T03:44:07.886" v="6161" actId="1037"/>
          <ac:spMkLst>
            <pc:docMk/>
            <pc:sldMk cId="3821306223" sldId="10142"/>
            <ac:spMk id="7" creationId="{37A750D8-2A39-4111-A0D3-6E5E51BB0436}"/>
          </ac:spMkLst>
        </pc:spChg>
        <pc:spChg chg="add mod">
          <ac:chgData name="이현규" userId="4a50fc40-015d-47b2-baac-03f04e76517d" providerId="ADAL" clId="{B4E6BDCE-3093-4752-A61C-577BB876127C}" dt="2022-05-10T03:44:07.886" v="6161" actId="1037"/>
          <ac:spMkLst>
            <pc:docMk/>
            <pc:sldMk cId="3821306223" sldId="10142"/>
            <ac:spMk id="8" creationId="{640CEE74-1861-77A9-FBD6-E7EF721DF11B}"/>
          </ac:spMkLst>
        </pc:spChg>
        <pc:spChg chg="add mod">
          <ac:chgData name="이현규" userId="4a50fc40-015d-47b2-baac-03f04e76517d" providerId="ADAL" clId="{B4E6BDCE-3093-4752-A61C-577BB876127C}" dt="2022-05-10T05:51:45.561" v="6588"/>
          <ac:spMkLst>
            <pc:docMk/>
            <pc:sldMk cId="3821306223" sldId="10142"/>
            <ac:spMk id="9" creationId="{BB31B261-B3EF-0D12-C464-FD1F3902D804}"/>
          </ac:spMkLst>
        </pc:spChg>
        <pc:picChg chg="mod">
          <ac:chgData name="이현규" userId="4a50fc40-015d-47b2-baac-03f04e76517d" providerId="ADAL" clId="{B4E6BDCE-3093-4752-A61C-577BB876127C}" dt="2022-05-09T09:14:48.517" v="3169" actId="14100"/>
          <ac:picMkLst>
            <pc:docMk/>
            <pc:sldMk cId="3821306223" sldId="10142"/>
            <ac:picMk id="5" creationId="{B90E2B60-BE5B-658B-CE90-6D97944A98F8}"/>
          </ac:picMkLst>
        </pc:picChg>
      </pc:sldChg>
      <pc:sldChg chg="addSp modSp add mod ord">
        <pc:chgData name="이현규" userId="4a50fc40-015d-47b2-baac-03f04e76517d" providerId="ADAL" clId="{B4E6BDCE-3093-4752-A61C-577BB876127C}" dt="2022-05-10T05:51:46.965" v="6589"/>
        <pc:sldMkLst>
          <pc:docMk/>
          <pc:sldMk cId="1626451668" sldId="10143"/>
        </pc:sldMkLst>
        <pc:spChg chg="add mod">
          <ac:chgData name="이현규" userId="4a50fc40-015d-47b2-baac-03f04e76517d" providerId="ADAL" clId="{B4E6BDCE-3093-4752-A61C-577BB876127C}" dt="2022-05-10T03:36:18.327" v="5742" actId="6549"/>
          <ac:spMkLst>
            <pc:docMk/>
            <pc:sldMk cId="1626451668" sldId="10143"/>
            <ac:spMk id="3" creationId="{A9E7407A-2979-E9A4-2F8B-1DA573F87272}"/>
          </ac:spMkLst>
        </pc:spChg>
        <pc:spChg chg="add mod">
          <ac:chgData name="이현규" userId="4a50fc40-015d-47b2-baac-03f04e76517d" providerId="ADAL" clId="{B4E6BDCE-3093-4752-A61C-577BB876127C}" dt="2022-05-10T01:26:12.547" v="4214"/>
          <ac:spMkLst>
            <pc:docMk/>
            <pc:sldMk cId="1626451668" sldId="10143"/>
            <ac:spMk id="4" creationId="{E9F259E7-6C38-590D-AB2B-9DC83951D01E}"/>
          </ac:spMkLst>
        </pc:spChg>
        <pc:spChg chg="add mod">
          <ac:chgData name="이현규" userId="4a50fc40-015d-47b2-baac-03f04e76517d" providerId="ADAL" clId="{B4E6BDCE-3093-4752-A61C-577BB876127C}" dt="2022-05-09T09:16:03.723" v="3299"/>
          <ac:spMkLst>
            <pc:docMk/>
            <pc:sldMk cId="1626451668" sldId="10143"/>
            <ac:spMk id="6" creationId="{CB0D6D9C-7977-EFA6-E8F3-7C458623FB86}"/>
          </ac:spMkLst>
        </pc:spChg>
        <pc:spChg chg="add mod">
          <ac:chgData name="이현규" userId="4a50fc40-015d-47b2-baac-03f04e76517d" providerId="ADAL" clId="{B4E6BDCE-3093-4752-A61C-577BB876127C}" dt="2022-05-10T03:44:15.645" v="6179" actId="1037"/>
          <ac:spMkLst>
            <pc:docMk/>
            <pc:sldMk cId="1626451668" sldId="10143"/>
            <ac:spMk id="7" creationId="{09E415D2-3098-BB74-6B76-C5862E8F03B6}"/>
          </ac:spMkLst>
        </pc:spChg>
        <pc:spChg chg="add mod">
          <ac:chgData name="이현규" userId="4a50fc40-015d-47b2-baac-03f04e76517d" providerId="ADAL" clId="{B4E6BDCE-3093-4752-A61C-577BB876127C}" dt="2022-05-10T03:44:22.495" v="6181" actId="14100"/>
          <ac:spMkLst>
            <pc:docMk/>
            <pc:sldMk cId="1626451668" sldId="10143"/>
            <ac:spMk id="8" creationId="{20721233-3063-99DD-5267-04B03A633143}"/>
          </ac:spMkLst>
        </pc:spChg>
        <pc:spChg chg="add mod">
          <ac:chgData name="이현규" userId="4a50fc40-015d-47b2-baac-03f04e76517d" providerId="ADAL" clId="{B4E6BDCE-3093-4752-A61C-577BB876127C}" dt="2022-05-10T05:51:46.965" v="6589"/>
          <ac:spMkLst>
            <pc:docMk/>
            <pc:sldMk cId="1626451668" sldId="10143"/>
            <ac:spMk id="9" creationId="{74263EB6-A048-8EC4-DAE5-7FB6C496AE16}"/>
          </ac:spMkLst>
        </pc:spChg>
        <pc:picChg chg="mod">
          <ac:chgData name="이현규" userId="4a50fc40-015d-47b2-baac-03f04e76517d" providerId="ADAL" clId="{B4E6BDCE-3093-4752-A61C-577BB876127C}" dt="2022-05-09T09:16:11.806" v="3304" actId="14100"/>
          <ac:picMkLst>
            <pc:docMk/>
            <pc:sldMk cId="1626451668" sldId="10143"/>
            <ac:picMk id="5" creationId="{D5D1A529-BD22-FBB9-671C-0EF017855C0F}"/>
          </ac:picMkLst>
        </pc:picChg>
      </pc:sldChg>
      <pc:sldChg chg="addSp modSp add del mod">
        <pc:chgData name="이현규" userId="4a50fc40-015d-47b2-baac-03f04e76517d" providerId="ADAL" clId="{B4E6BDCE-3093-4752-A61C-577BB876127C}" dt="2022-05-10T01:32:20.791" v="4316" actId="2696"/>
        <pc:sldMkLst>
          <pc:docMk/>
          <pc:sldMk cId="493137834" sldId="10144"/>
        </pc:sldMkLst>
        <pc:spChg chg="add mod">
          <ac:chgData name="이현규" userId="4a50fc40-015d-47b2-baac-03f04e76517d" providerId="ADAL" clId="{B4E6BDCE-3093-4752-A61C-577BB876127C}" dt="2022-05-09T09:21:18.714" v="3929" actId="6549"/>
          <ac:spMkLst>
            <pc:docMk/>
            <pc:sldMk cId="493137834" sldId="10144"/>
            <ac:spMk id="4" creationId="{CBBD05CA-9552-760D-27D4-C9EA9A0A2E5A}"/>
          </ac:spMkLst>
        </pc:spChg>
        <pc:spChg chg="add mod">
          <ac:chgData name="이현규" userId="4a50fc40-015d-47b2-baac-03f04e76517d" providerId="ADAL" clId="{B4E6BDCE-3093-4752-A61C-577BB876127C}" dt="2022-05-10T01:26:20.890" v="4217"/>
          <ac:spMkLst>
            <pc:docMk/>
            <pc:sldMk cId="493137834" sldId="10144"/>
            <ac:spMk id="5" creationId="{0556AA1E-BF72-6931-D0DC-120E7CAD3C39}"/>
          </ac:spMkLst>
        </pc:spChg>
        <pc:spChg chg="add mod">
          <ac:chgData name="이현규" userId="4a50fc40-015d-47b2-baac-03f04e76517d" providerId="ADAL" clId="{B4E6BDCE-3093-4752-A61C-577BB876127C}" dt="2022-05-09T09:21:34.555" v="3964" actId="20577"/>
          <ac:spMkLst>
            <pc:docMk/>
            <pc:sldMk cId="493137834" sldId="10144"/>
            <ac:spMk id="6" creationId="{66BA0777-29EF-2A8C-A612-AAF4D7FA1B9D}"/>
          </ac:spMkLst>
        </pc:spChg>
        <pc:spChg chg="add mod">
          <ac:chgData name="이현규" userId="4a50fc40-015d-47b2-baac-03f04e76517d" providerId="ADAL" clId="{B4E6BDCE-3093-4752-A61C-577BB876127C}" dt="2022-05-09T09:21:58.887" v="4005"/>
          <ac:spMkLst>
            <pc:docMk/>
            <pc:sldMk cId="493137834" sldId="10144"/>
            <ac:spMk id="7" creationId="{422E41B8-8B8A-707A-3E30-217DCAE95372}"/>
          </ac:spMkLst>
        </pc:spChg>
        <pc:spChg chg="add mod">
          <ac:chgData name="이현규" userId="4a50fc40-015d-47b2-baac-03f04e76517d" providerId="ADAL" clId="{B4E6BDCE-3093-4752-A61C-577BB876127C}" dt="2022-05-09T09:22:26.589" v="4105" actId="20577"/>
          <ac:spMkLst>
            <pc:docMk/>
            <pc:sldMk cId="493137834" sldId="10144"/>
            <ac:spMk id="8" creationId="{3E78FD81-C443-0153-B576-2BE0823C3640}"/>
          </ac:spMkLst>
        </pc:spChg>
        <pc:picChg chg="mod">
          <ac:chgData name="이현규" userId="4a50fc40-015d-47b2-baac-03f04e76517d" providerId="ADAL" clId="{B4E6BDCE-3093-4752-A61C-577BB876127C}" dt="2022-05-09T09:08:52.049" v="3080" actId="14100"/>
          <ac:picMkLst>
            <pc:docMk/>
            <pc:sldMk cId="493137834" sldId="10144"/>
            <ac:picMk id="3" creationId="{3B0603ED-3B8A-3D98-9E32-9B9A832687D6}"/>
          </ac:picMkLst>
        </pc:picChg>
      </pc:sldChg>
      <pc:sldChg chg="addSp modSp add mod">
        <pc:chgData name="이현규" userId="4a50fc40-015d-47b2-baac-03f04e76517d" providerId="ADAL" clId="{B4E6BDCE-3093-4752-A61C-577BB876127C}" dt="2022-05-10T05:51:59.952" v="6594" actId="1036"/>
        <pc:sldMkLst>
          <pc:docMk/>
          <pc:sldMk cId="3186283992" sldId="10144"/>
        </pc:sldMkLst>
        <pc:spChg chg="mod">
          <ac:chgData name="이현규" userId="4a50fc40-015d-47b2-baac-03f04e76517d" providerId="ADAL" clId="{B4E6BDCE-3093-4752-A61C-577BB876127C}" dt="2022-05-10T01:33:25.262" v="4325" actId="6549"/>
          <ac:spMkLst>
            <pc:docMk/>
            <pc:sldMk cId="3186283992" sldId="10144"/>
            <ac:spMk id="4" creationId="{CBBD05CA-9552-760D-27D4-C9EA9A0A2E5A}"/>
          </ac:spMkLst>
        </pc:spChg>
        <pc:spChg chg="mod">
          <ac:chgData name="이현규" userId="4a50fc40-015d-47b2-baac-03f04e76517d" providerId="ADAL" clId="{B4E6BDCE-3093-4752-A61C-577BB876127C}" dt="2022-05-10T01:33:47.543" v="4331"/>
          <ac:spMkLst>
            <pc:docMk/>
            <pc:sldMk cId="3186283992" sldId="10144"/>
            <ac:spMk id="5" creationId="{0556AA1E-BF72-6931-D0DC-120E7CAD3C39}"/>
          </ac:spMkLst>
        </pc:spChg>
        <pc:spChg chg="mod">
          <ac:chgData name="이현규" userId="4a50fc40-015d-47b2-baac-03f04e76517d" providerId="ADAL" clId="{B4E6BDCE-3093-4752-A61C-577BB876127C}" dt="2022-05-10T03:42:03.774" v="5967" actId="1035"/>
          <ac:spMkLst>
            <pc:docMk/>
            <pc:sldMk cId="3186283992" sldId="10144"/>
            <ac:spMk id="7" creationId="{422E41B8-8B8A-707A-3E30-217DCAE95372}"/>
          </ac:spMkLst>
        </pc:spChg>
        <pc:spChg chg="mod">
          <ac:chgData name="이현규" userId="4a50fc40-015d-47b2-baac-03f04e76517d" providerId="ADAL" clId="{B4E6BDCE-3093-4752-A61C-577BB876127C}" dt="2022-05-10T03:42:03.774" v="5967" actId="1035"/>
          <ac:spMkLst>
            <pc:docMk/>
            <pc:sldMk cId="3186283992" sldId="10144"/>
            <ac:spMk id="8" creationId="{3E78FD81-C443-0153-B576-2BE0823C3640}"/>
          </ac:spMkLst>
        </pc:spChg>
        <pc:spChg chg="add mod">
          <ac:chgData name="이현규" userId="4a50fc40-015d-47b2-baac-03f04e76517d" providerId="ADAL" clId="{B4E6BDCE-3093-4752-A61C-577BB876127C}" dt="2022-05-10T03:34:36.031" v="5606" actId="6549"/>
          <ac:spMkLst>
            <pc:docMk/>
            <pc:sldMk cId="3186283992" sldId="10144"/>
            <ac:spMk id="9" creationId="{021A8004-01C1-5D6B-3F2B-7F0CF416EBE1}"/>
          </ac:spMkLst>
        </pc:spChg>
        <pc:spChg chg="add mod">
          <ac:chgData name="이현규" userId="4a50fc40-015d-47b2-baac-03f04e76517d" providerId="ADAL" clId="{B4E6BDCE-3093-4752-A61C-577BB876127C}" dt="2022-05-10T05:51:59.952" v="6594" actId="1036"/>
          <ac:spMkLst>
            <pc:docMk/>
            <pc:sldMk cId="3186283992" sldId="10144"/>
            <ac:spMk id="10" creationId="{B4CBEE11-B73E-36DA-A9FB-7F51ABB4C831}"/>
          </ac:spMkLst>
        </pc:spChg>
        <pc:picChg chg="mod">
          <ac:chgData name="이현규" userId="4a50fc40-015d-47b2-baac-03f04e76517d" providerId="ADAL" clId="{B4E6BDCE-3093-4752-A61C-577BB876127C}" dt="2022-05-10T03:34:28.563" v="5595" actId="1076"/>
          <ac:picMkLst>
            <pc:docMk/>
            <pc:sldMk cId="3186283992" sldId="10144"/>
            <ac:picMk id="3" creationId="{3B0603ED-3B8A-3D98-9E32-9B9A832687D6}"/>
          </ac:picMkLst>
        </pc:picChg>
      </pc:sldChg>
      <pc:sldChg chg="add del">
        <pc:chgData name="이현규" userId="4a50fc40-015d-47b2-baac-03f04e76517d" providerId="ADAL" clId="{B4E6BDCE-3093-4752-A61C-577BB876127C}" dt="2022-05-10T03:35:29.261" v="5717" actId="47"/>
        <pc:sldMkLst>
          <pc:docMk/>
          <pc:sldMk cId="4180233477" sldId="10145"/>
        </pc:sldMkLst>
      </pc:sldChg>
      <pc:sldChg chg="add del">
        <pc:chgData name="이현규" userId="4a50fc40-015d-47b2-baac-03f04e76517d" providerId="ADAL" clId="{B4E6BDCE-3093-4752-A61C-577BB876127C}" dt="2022-05-10T03:35:31.858" v="5718" actId="47"/>
        <pc:sldMkLst>
          <pc:docMk/>
          <pc:sldMk cId="101563249" sldId="10146"/>
        </pc:sldMkLst>
      </pc:sldChg>
      <pc:sldChg chg="addSp delSp modSp add mod">
        <pc:chgData name="이현규" userId="4a50fc40-015d-47b2-baac-03f04e76517d" providerId="ADAL" clId="{B4E6BDCE-3093-4752-A61C-577BB876127C}" dt="2022-05-10T03:41:55.734" v="5938" actId="1038"/>
        <pc:sldMkLst>
          <pc:docMk/>
          <pc:sldMk cId="1940217795" sldId="10147"/>
        </pc:sldMkLst>
        <pc:spChg chg="mod">
          <ac:chgData name="이현규" userId="4a50fc40-015d-47b2-baac-03f04e76517d" providerId="ADAL" clId="{B4E6BDCE-3093-4752-A61C-577BB876127C}" dt="2022-05-10T01:32:33.335" v="4319" actId="6549"/>
          <ac:spMkLst>
            <pc:docMk/>
            <pc:sldMk cId="1940217795" sldId="10147"/>
            <ac:spMk id="2" creationId="{BC46EA87-BAE1-4288-BA3D-BF0B5660C7A6}"/>
          </ac:spMkLst>
        </pc:spChg>
        <pc:spChg chg="mod">
          <ac:chgData name="이현규" userId="4a50fc40-015d-47b2-baac-03f04e76517d" providerId="ADAL" clId="{B4E6BDCE-3093-4752-A61C-577BB876127C}" dt="2022-05-10T01:32:52.646" v="4322" actId="6549"/>
          <ac:spMkLst>
            <pc:docMk/>
            <pc:sldMk cId="1940217795" sldId="10147"/>
            <ac:spMk id="3" creationId="{1BF7FE6A-7773-4023-A3CC-0CDE201217EE}"/>
          </ac:spMkLst>
        </pc:spChg>
        <pc:spChg chg="mod">
          <ac:chgData name="이현규" userId="4a50fc40-015d-47b2-baac-03f04e76517d" providerId="ADAL" clId="{B4E6BDCE-3093-4752-A61C-577BB876127C}" dt="2022-05-10T01:33:07.089" v="4323"/>
          <ac:spMkLst>
            <pc:docMk/>
            <pc:sldMk cId="1940217795" sldId="10147"/>
            <ac:spMk id="4" creationId="{B818FA60-62D8-4CD9-8F9D-BF8B5CA15299}"/>
          </ac:spMkLst>
        </pc:spChg>
        <pc:spChg chg="add mod">
          <ac:chgData name="이현규" userId="4a50fc40-015d-47b2-baac-03f04e76517d" providerId="ADAL" clId="{B4E6BDCE-3093-4752-A61C-577BB876127C}" dt="2022-05-10T03:41:55.734" v="5938" actId="1038"/>
          <ac:spMkLst>
            <pc:docMk/>
            <pc:sldMk cId="1940217795" sldId="10147"/>
            <ac:spMk id="11" creationId="{D637370D-11DF-63EE-3FD6-31F9C35ED24F}"/>
          </ac:spMkLst>
        </pc:spChg>
        <pc:spChg chg="add mod">
          <ac:chgData name="이현규" userId="4a50fc40-015d-47b2-baac-03f04e76517d" providerId="ADAL" clId="{B4E6BDCE-3093-4752-A61C-577BB876127C}" dt="2022-05-10T03:41:55.734" v="5938" actId="1038"/>
          <ac:spMkLst>
            <pc:docMk/>
            <pc:sldMk cId="1940217795" sldId="10147"/>
            <ac:spMk id="12" creationId="{30A73701-35E5-DAC5-A320-A0F421E2DCB4}"/>
          </ac:spMkLst>
        </pc:spChg>
        <pc:spChg chg="del">
          <ac:chgData name="이현규" userId="4a50fc40-015d-47b2-baac-03f04e76517d" providerId="ADAL" clId="{B4E6BDCE-3093-4752-A61C-577BB876127C}" dt="2022-05-10T02:24:31.725" v="5174" actId="478"/>
          <ac:spMkLst>
            <pc:docMk/>
            <pc:sldMk cId="1940217795" sldId="10147"/>
            <ac:spMk id="23" creationId="{0BA96506-F017-4E8B-9B1F-77BC2B78FF06}"/>
          </ac:spMkLst>
        </pc:spChg>
        <pc:spChg chg="del">
          <ac:chgData name="이현규" userId="4a50fc40-015d-47b2-baac-03f04e76517d" providerId="ADAL" clId="{B4E6BDCE-3093-4752-A61C-577BB876127C}" dt="2022-05-10T02:24:31.725" v="5174" actId="478"/>
          <ac:spMkLst>
            <pc:docMk/>
            <pc:sldMk cId="1940217795" sldId="10147"/>
            <ac:spMk id="24" creationId="{A0114CC5-768C-410A-856E-EFF46AE9B271}"/>
          </ac:spMkLst>
        </pc:spChg>
        <pc:spChg chg="mod">
          <ac:chgData name="이현규" userId="4a50fc40-015d-47b2-baac-03f04e76517d" providerId="ADAL" clId="{B4E6BDCE-3093-4752-A61C-577BB876127C}" dt="2022-05-10T02:24:27.150" v="5173" actId="20577"/>
          <ac:spMkLst>
            <pc:docMk/>
            <pc:sldMk cId="1940217795" sldId="10147"/>
            <ac:spMk id="115" creationId="{7AD574D5-5896-41AD-950E-042F8117DF96}"/>
          </ac:spMkLst>
        </pc:spChg>
        <pc:picChg chg="add mod">
          <ac:chgData name="이현규" userId="4a50fc40-015d-47b2-baac-03f04e76517d" providerId="ADAL" clId="{B4E6BDCE-3093-4752-A61C-577BB876127C}" dt="2022-05-10T02:28:49.893" v="5364" actId="14100"/>
          <ac:picMkLst>
            <pc:docMk/>
            <pc:sldMk cId="1940217795" sldId="10147"/>
            <ac:picMk id="7" creationId="{1E85CC8F-8D66-22C3-1924-1BEBBB8B4539}"/>
          </ac:picMkLst>
        </pc:picChg>
        <pc:picChg chg="add mod">
          <ac:chgData name="이현규" userId="4a50fc40-015d-47b2-baac-03f04e76517d" providerId="ADAL" clId="{B4E6BDCE-3093-4752-A61C-577BB876127C}" dt="2022-05-10T03:33:40.929" v="5544" actId="1076"/>
          <ac:picMkLst>
            <pc:docMk/>
            <pc:sldMk cId="1940217795" sldId="10147"/>
            <ac:picMk id="9" creationId="{322DB48F-C783-5674-2F6F-59270E75A37C}"/>
          </ac:picMkLst>
        </pc:picChg>
      </pc:sldChg>
      <pc:sldMasterChg chg="delSldLayout">
        <pc:chgData name="이현규" userId="4a50fc40-015d-47b2-baac-03f04e76517d" providerId="ADAL" clId="{B4E6BDCE-3093-4752-A61C-577BB876127C}" dt="2022-05-09T07:58:42.981" v="0" actId="47"/>
        <pc:sldMasterMkLst>
          <pc:docMk/>
          <pc:sldMasterMk cId="578533419" sldId="2147483679"/>
        </pc:sldMasterMkLst>
        <pc:sldLayoutChg chg="del">
          <pc:chgData name="이현규" userId="4a50fc40-015d-47b2-baac-03f04e76517d" providerId="ADAL" clId="{B4E6BDCE-3093-4752-A61C-577BB876127C}" dt="2022-05-09T07:58:42.981" v="0" actId="47"/>
          <pc:sldLayoutMkLst>
            <pc:docMk/>
            <pc:sldMasterMk cId="578533419" sldId="2147483679"/>
            <pc:sldLayoutMk cId="3385230432" sldId="2147483693"/>
          </pc:sldLayoutMkLst>
        </pc:sldLayoutChg>
      </pc:sldMasterChg>
    </pc:docChg>
  </pc:docChgLst>
  <pc:docChgLst>
    <pc:chgData name="이현규" userId="S::hklee@tdgl.co.kr::4a50fc40-015d-47b2-baac-03f04e76517d" providerId="AD" clId="Web-{15429B9A-AA6B-05D2-2168-8FB514B8BA76}"/>
    <pc:docChg chg="modSld">
      <pc:chgData name="이현규" userId="S::hklee@tdgl.co.kr::4a50fc40-015d-47b2-baac-03f04e76517d" providerId="AD" clId="Web-{15429B9A-AA6B-05D2-2168-8FB514B8BA76}" dt="2022-07-07T00:30:21.248" v="214" actId="14100"/>
      <pc:docMkLst>
        <pc:docMk/>
      </pc:docMkLst>
      <pc:sldChg chg="addSp modSp">
        <pc:chgData name="이현규" userId="S::hklee@tdgl.co.kr::4a50fc40-015d-47b2-baac-03f04e76517d" providerId="AD" clId="Web-{15429B9A-AA6B-05D2-2168-8FB514B8BA76}" dt="2022-07-07T00:30:21.248" v="214" actId="14100"/>
        <pc:sldMkLst>
          <pc:docMk/>
          <pc:sldMk cId="924760800" sldId="258"/>
        </pc:sldMkLst>
        <pc:spChg chg="mod">
          <ac:chgData name="이현규" userId="S::hklee@tdgl.co.kr::4a50fc40-015d-47b2-baac-03f04e76517d" providerId="AD" clId="Web-{15429B9A-AA6B-05D2-2168-8FB514B8BA76}" dt="2022-07-07T00:28:19.994" v="152" actId="20577"/>
          <ac:spMkLst>
            <pc:docMk/>
            <pc:sldMk cId="924760800" sldId="258"/>
            <ac:spMk id="52" creationId="{F0C0DDDE-0B4A-B5B3-22CC-79DA9C69CE80}"/>
          </ac:spMkLst>
        </pc:spChg>
        <pc:spChg chg="mod">
          <ac:chgData name="이현규" userId="S::hklee@tdgl.co.kr::4a50fc40-015d-47b2-baac-03f04e76517d" providerId="AD" clId="Web-{15429B9A-AA6B-05D2-2168-8FB514B8BA76}" dt="2022-07-07T00:29:34.262" v="200" actId="20577"/>
          <ac:spMkLst>
            <pc:docMk/>
            <pc:sldMk cId="924760800" sldId="258"/>
            <ac:spMk id="96" creationId="{416E077C-DB1E-4037-877F-94DDDBF6930F}"/>
          </ac:spMkLst>
        </pc:spChg>
        <pc:spChg chg="mod">
          <ac:chgData name="이현규" userId="S::hklee@tdgl.co.kr::4a50fc40-015d-47b2-baac-03f04e76517d" providerId="AD" clId="Web-{15429B9A-AA6B-05D2-2168-8FB514B8BA76}" dt="2022-07-07T00:30:21.248" v="214" actId="14100"/>
          <ac:spMkLst>
            <pc:docMk/>
            <pc:sldMk cId="924760800" sldId="258"/>
            <ac:spMk id="101" creationId="{1C99E562-F986-4E7F-A6F7-35EFFFC1B4E8}"/>
          </ac:spMkLst>
        </pc:spChg>
        <pc:grpChg chg="add mod">
          <ac:chgData name="이현규" userId="S::hklee@tdgl.co.kr::4a50fc40-015d-47b2-baac-03f04e76517d" providerId="AD" clId="Web-{15429B9A-AA6B-05D2-2168-8FB514B8BA76}" dt="2022-07-07T00:27:30.211" v="145" actId="1076"/>
          <ac:grpSpMkLst>
            <pc:docMk/>
            <pc:sldMk cId="924760800" sldId="258"/>
            <ac:grpSpMk id="2" creationId="{F34403C2-D4A2-EC70-412B-6764A22C5506}"/>
          </ac:grpSpMkLst>
        </pc:grpChg>
        <pc:grpChg chg="mod">
          <ac:chgData name="이현규" userId="S::hklee@tdgl.co.kr::4a50fc40-015d-47b2-baac-03f04e76517d" providerId="AD" clId="Web-{15429B9A-AA6B-05D2-2168-8FB514B8BA76}" dt="2022-07-07T00:27:20.961" v="143" actId="1076"/>
          <ac:grpSpMkLst>
            <pc:docMk/>
            <pc:sldMk cId="924760800" sldId="258"/>
            <ac:grpSpMk id="50" creationId="{CD6015EE-0BF5-D034-9BC9-74F984388758}"/>
          </ac:grpSpMkLst>
        </pc:grpChg>
        <pc:cxnChg chg="mod">
          <ac:chgData name="이현규" userId="S::hklee@tdgl.co.kr::4a50fc40-015d-47b2-baac-03f04e76517d" providerId="AD" clId="Web-{15429B9A-AA6B-05D2-2168-8FB514B8BA76}" dt="2022-07-07T00:27:24.351" v="144"/>
          <ac:cxnSpMkLst>
            <pc:docMk/>
            <pc:sldMk cId="924760800" sldId="258"/>
            <ac:cxnSpMk id="6" creationId="{32AFA434-10D7-1C96-734E-B0B91ED8C5CF}"/>
          </ac:cxnSpMkLst>
        </pc:cxnChg>
        <pc:cxnChg chg="mod">
          <ac:chgData name="이현규" userId="S::hklee@tdgl.co.kr::4a50fc40-015d-47b2-baac-03f04e76517d" providerId="AD" clId="Web-{15429B9A-AA6B-05D2-2168-8FB514B8BA76}" dt="2022-07-07T00:29:38.809" v="201" actId="14100"/>
          <ac:cxnSpMkLst>
            <pc:docMk/>
            <pc:sldMk cId="924760800" sldId="258"/>
            <ac:cxnSpMk id="98" creationId="{CFCFC654-6D5C-4B97-8CC7-08B9D73EE44E}"/>
          </ac:cxnSpMkLst>
        </pc:cxnChg>
        <pc:cxnChg chg="mod">
          <ac:chgData name="이현규" userId="S::hklee@tdgl.co.kr::4a50fc40-015d-47b2-baac-03f04e76517d" providerId="AD" clId="Web-{15429B9A-AA6B-05D2-2168-8FB514B8BA76}" dt="2022-07-07T00:29:43.278" v="202" actId="14100"/>
          <ac:cxnSpMkLst>
            <pc:docMk/>
            <pc:sldMk cId="924760800" sldId="258"/>
            <ac:cxnSpMk id="103" creationId="{B39A0A67-166D-4DF9-B62B-8232D33419BC}"/>
          </ac:cxnSpMkLst>
        </pc:cxnChg>
      </pc:sldChg>
      <pc:sldChg chg="addSp modSp">
        <pc:chgData name="이현규" userId="S::hklee@tdgl.co.kr::4a50fc40-015d-47b2-baac-03f04e76517d" providerId="AD" clId="Web-{15429B9A-AA6B-05D2-2168-8FB514B8BA76}" dt="2022-07-07T00:26:37.522" v="139" actId="20577"/>
        <pc:sldMkLst>
          <pc:docMk/>
          <pc:sldMk cId="1940217795" sldId="10147"/>
        </pc:sldMkLst>
        <pc:spChg chg="mod">
          <ac:chgData name="이현규" userId="S::hklee@tdgl.co.kr::4a50fc40-015d-47b2-baac-03f04e76517d" providerId="AD" clId="Web-{15429B9A-AA6B-05D2-2168-8FB514B8BA76}" dt="2022-07-07T00:22:03.356" v="0" actId="20577"/>
          <ac:spMkLst>
            <pc:docMk/>
            <pc:sldMk cId="1940217795" sldId="10147"/>
            <ac:spMk id="3" creationId="{1BF7FE6A-7773-4023-A3CC-0CDE201217EE}"/>
          </ac:spMkLst>
        </pc:spChg>
        <pc:spChg chg="mod">
          <ac:chgData name="이현규" userId="S::hklee@tdgl.co.kr::4a50fc40-015d-47b2-baac-03f04e76517d" providerId="AD" clId="Web-{15429B9A-AA6B-05D2-2168-8FB514B8BA76}" dt="2022-07-07T00:23:11.186" v="34" actId="20577"/>
          <ac:spMkLst>
            <pc:docMk/>
            <pc:sldMk cId="1940217795" sldId="10147"/>
            <ac:spMk id="4" creationId="{B818FA60-62D8-4CD9-8F9D-BF8B5CA15299}"/>
          </ac:spMkLst>
        </pc:spChg>
        <pc:spChg chg="add">
          <ac:chgData name="이현규" userId="S::hklee@tdgl.co.kr::4a50fc40-015d-47b2-baac-03f04e76517d" providerId="AD" clId="Web-{15429B9A-AA6B-05D2-2168-8FB514B8BA76}" dt="2022-07-07T00:23:12.702" v="35"/>
          <ac:spMkLst>
            <pc:docMk/>
            <pc:sldMk cId="1940217795" sldId="10147"/>
            <ac:spMk id="5" creationId="{03460E28-3248-9543-7390-CFE41F427507}"/>
          </ac:spMkLst>
        </pc:spChg>
        <pc:spChg chg="mod">
          <ac:chgData name="이현규" userId="S::hklee@tdgl.co.kr::4a50fc40-015d-47b2-baac-03f04e76517d" providerId="AD" clId="Web-{15429B9A-AA6B-05D2-2168-8FB514B8BA76}" dt="2022-07-07T00:25:01.268" v="117" actId="20577"/>
          <ac:spMkLst>
            <pc:docMk/>
            <pc:sldMk cId="1940217795" sldId="10147"/>
            <ac:spMk id="11" creationId="{D637370D-11DF-63EE-3FD6-31F9C35ED24F}"/>
          </ac:spMkLst>
        </pc:spChg>
        <pc:spChg chg="mod">
          <ac:chgData name="이현규" userId="S::hklee@tdgl.co.kr::4a50fc40-015d-47b2-baac-03f04e76517d" providerId="AD" clId="Web-{15429B9A-AA6B-05D2-2168-8FB514B8BA76}" dt="2022-07-07T00:26:37.522" v="139" actId="20577"/>
          <ac:spMkLst>
            <pc:docMk/>
            <pc:sldMk cId="1940217795" sldId="10147"/>
            <ac:spMk id="12" creationId="{30A73701-35E5-DAC5-A320-A0F421E2DCB4}"/>
          </ac:spMkLst>
        </pc:spChg>
        <pc:spChg chg="mod">
          <ac:chgData name="이현규" userId="S::hklee@tdgl.co.kr::4a50fc40-015d-47b2-baac-03f04e76517d" providerId="AD" clId="Web-{15429B9A-AA6B-05D2-2168-8FB514B8BA76}" dt="2022-07-07T00:24:35.689" v="100" actId="20577"/>
          <ac:spMkLst>
            <pc:docMk/>
            <pc:sldMk cId="1940217795" sldId="10147"/>
            <ac:spMk id="115" creationId="{7AD574D5-5896-41AD-950E-042F8117DF96}"/>
          </ac:spMkLst>
        </pc:spChg>
        <pc:picChg chg="mod">
          <ac:chgData name="이현규" userId="S::hklee@tdgl.co.kr::4a50fc40-015d-47b2-baac-03f04e76517d" providerId="AD" clId="Web-{15429B9A-AA6B-05D2-2168-8FB514B8BA76}" dt="2022-07-07T00:24:41.877" v="102" actId="1076"/>
          <ac:picMkLst>
            <pc:docMk/>
            <pc:sldMk cId="1940217795" sldId="10147"/>
            <ac:picMk id="7" creationId="{1E85CC8F-8D66-22C3-1924-1BEBBB8B4539}"/>
          </ac:picMkLst>
        </pc:picChg>
      </pc:sldChg>
    </pc:docChg>
  </pc:docChgLst>
  <pc:docChgLst>
    <pc:chgData name="임영모" userId="79cb7f20-1690-4d8e-be62-ee4b71673607" providerId="ADAL" clId="{095F2012-60C8-4239-B5BA-39E08EABBE2D}"/>
    <pc:docChg chg="undo custSel modSld">
      <pc:chgData name="임영모" userId="79cb7f20-1690-4d8e-be62-ee4b71673607" providerId="ADAL" clId="{095F2012-60C8-4239-B5BA-39E08EABBE2D}" dt="2023-06-22T06:06:54.103" v="13" actId="1076"/>
      <pc:docMkLst>
        <pc:docMk/>
      </pc:docMkLst>
      <pc:sldChg chg="modSp mod">
        <pc:chgData name="임영모" userId="79cb7f20-1690-4d8e-be62-ee4b71673607" providerId="ADAL" clId="{095F2012-60C8-4239-B5BA-39E08EABBE2D}" dt="2023-06-22T06:06:54.103" v="13" actId="1076"/>
        <pc:sldMkLst>
          <pc:docMk/>
          <pc:sldMk cId="3186283992" sldId="10144"/>
        </pc:sldMkLst>
        <pc:picChg chg="mod">
          <ac:chgData name="임영모" userId="79cb7f20-1690-4d8e-be62-ee4b71673607" providerId="ADAL" clId="{095F2012-60C8-4239-B5BA-39E08EABBE2D}" dt="2023-06-22T06:06:54.103" v="13" actId="1076"/>
          <ac:picMkLst>
            <pc:docMk/>
            <pc:sldMk cId="3186283992" sldId="10144"/>
            <ac:picMk id="20" creationId="{75CB9A97-E046-AC56-A711-AF8D42525E62}"/>
          </ac:picMkLst>
        </pc:picChg>
        <pc:picChg chg="mod">
          <ac:chgData name="임영모" userId="79cb7f20-1690-4d8e-be62-ee4b71673607" providerId="ADAL" clId="{095F2012-60C8-4239-B5BA-39E08EABBE2D}" dt="2023-06-21T06:40:10.877" v="12" actId="1076"/>
          <ac:picMkLst>
            <pc:docMk/>
            <pc:sldMk cId="3186283992" sldId="10144"/>
            <ac:picMk id="26" creationId="{536B7E1F-2C54-AED6-48F7-2BB73DFB27DF}"/>
          </ac:picMkLst>
        </pc:picChg>
      </pc:sldChg>
    </pc:docChg>
  </pc:docChgLst>
  <pc:docChgLst>
    <pc:chgData name="이현규" userId="4a50fc40-015d-47b2-baac-03f04e76517d" providerId="ADAL" clId="{C69B7C81-0A38-4191-BB9D-DFCFDD05A07D}"/>
    <pc:docChg chg="custSel addSld modSld">
      <pc:chgData name="이현규" userId="4a50fc40-015d-47b2-baac-03f04e76517d" providerId="ADAL" clId="{C69B7C81-0A38-4191-BB9D-DFCFDD05A07D}" dt="2022-03-15T09:30:55.093" v="75" actId="2711"/>
      <pc:docMkLst>
        <pc:docMk/>
      </pc:docMkLst>
      <pc:sldChg chg="modSp mod">
        <pc:chgData name="이현규" userId="4a50fc40-015d-47b2-baac-03f04e76517d" providerId="ADAL" clId="{C69B7C81-0A38-4191-BB9D-DFCFDD05A07D}" dt="2022-03-14T01:36:35.553" v="67" actId="6549"/>
        <pc:sldMkLst>
          <pc:docMk/>
          <pc:sldMk cId="358953925" sldId="257"/>
        </pc:sldMkLst>
        <pc:spChg chg="mod">
          <ac:chgData name="이현규" userId="4a50fc40-015d-47b2-baac-03f04e76517d" providerId="ADAL" clId="{C69B7C81-0A38-4191-BB9D-DFCFDD05A07D}" dt="2022-03-14T01:36:35.553" v="67" actId="6549"/>
          <ac:spMkLst>
            <pc:docMk/>
            <pc:sldMk cId="358953925" sldId="257"/>
            <ac:spMk id="13" creationId="{3A1BE995-2240-4E99-8202-7DDC09713D76}"/>
          </ac:spMkLst>
        </pc:spChg>
      </pc:sldChg>
      <pc:sldChg chg="addSp delSp modSp mod">
        <pc:chgData name="이현규" userId="4a50fc40-015d-47b2-baac-03f04e76517d" providerId="ADAL" clId="{C69B7C81-0A38-4191-BB9D-DFCFDD05A07D}" dt="2022-02-24T07:01:27.191" v="7" actId="478"/>
        <pc:sldMkLst>
          <pc:docMk/>
          <pc:sldMk cId="924760800" sldId="258"/>
        </pc:sldMkLst>
        <pc:spChg chg="mod">
          <ac:chgData name="이현규" userId="4a50fc40-015d-47b2-baac-03f04e76517d" providerId="ADAL" clId="{C69B7C81-0A38-4191-BB9D-DFCFDD05A07D}" dt="2022-02-24T07:00:05.666" v="5" actId="6549"/>
          <ac:spMkLst>
            <pc:docMk/>
            <pc:sldMk cId="924760800" sldId="258"/>
            <ac:spMk id="43" creationId="{EE4F96C5-EDD7-4196-A301-5DF0FB8B2A5C}"/>
          </ac:spMkLst>
        </pc:spChg>
        <pc:spChg chg="mod">
          <ac:chgData name="이현규" userId="4a50fc40-015d-47b2-baac-03f04e76517d" providerId="ADAL" clId="{C69B7C81-0A38-4191-BB9D-DFCFDD05A07D}" dt="2022-02-24T06:59:59.732" v="3" actId="571"/>
          <ac:spMkLst>
            <pc:docMk/>
            <pc:sldMk cId="924760800" sldId="258"/>
            <ac:spMk id="44" creationId="{782124DD-C53E-416A-B042-5FBC3CEE233D}"/>
          </ac:spMkLst>
        </pc:spChg>
        <pc:spChg chg="mod">
          <ac:chgData name="이현규" userId="4a50fc40-015d-47b2-baac-03f04e76517d" providerId="ADAL" clId="{C69B7C81-0A38-4191-BB9D-DFCFDD05A07D}" dt="2022-02-24T06:59:59.732" v="3" actId="571"/>
          <ac:spMkLst>
            <pc:docMk/>
            <pc:sldMk cId="924760800" sldId="258"/>
            <ac:spMk id="45" creationId="{24E2B912-915B-4354-B98D-AC4E46BF38D9}"/>
          </ac:spMkLst>
        </pc:spChg>
        <pc:spChg chg="mod">
          <ac:chgData name="이현규" userId="4a50fc40-015d-47b2-baac-03f04e76517d" providerId="ADAL" clId="{C69B7C81-0A38-4191-BB9D-DFCFDD05A07D}" dt="2022-02-24T04:51:55.559" v="2" actId="14100"/>
          <ac:spMkLst>
            <pc:docMk/>
            <pc:sldMk cId="924760800" sldId="258"/>
            <ac:spMk id="116" creationId="{E5E0F3A5-6B51-46F9-9A5F-4E4967189885}"/>
          </ac:spMkLst>
        </pc:spChg>
        <pc:grpChg chg="add del mod">
          <ac:chgData name="이현규" userId="4a50fc40-015d-47b2-baac-03f04e76517d" providerId="ADAL" clId="{C69B7C81-0A38-4191-BB9D-DFCFDD05A07D}" dt="2022-02-24T07:01:27.191" v="7" actId="478"/>
          <ac:grpSpMkLst>
            <pc:docMk/>
            <pc:sldMk cId="924760800" sldId="258"/>
            <ac:grpSpMk id="42" creationId="{27B5DFA6-3591-4E3C-83EF-6308B6E71808}"/>
          </ac:grpSpMkLst>
        </pc:grpChg>
        <pc:cxnChg chg="mod">
          <ac:chgData name="이현규" userId="4a50fc40-015d-47b2-baac-03f04e76517d" providerId="ADAL" clId="{C69B7C81-0A38-4191-BB9D-DFCFDD05A07D}" dt="2022-02-24T06:59:59.732" v="3" actId="571"/>
          <ac:cxnSpMkLst>
            <pc:docMk/>
            <pc:sldMk cId="924760800" sldId="258"/>
            <ac:cxnSpMk id="46" creationId="{3856652C-DD61-4AD0-95BA-1C617DE3CECB}"/>
          </ac:cxnSpMkLst>
        </pc:cxnChg>
      </pc:sldChg>
      <pc:sldChg chg="addSp modSp mod">
        <pc:chgData name="이현규" userId="4a50fc40-015d-47b2-baac-03f04e76517d" providerId="ADAL" clId="{C69B7C81-0A38-4191-BB9D-DFCFDD05A07D}" dt="2022-03-15T09:30:55.093" v="75" actId="2711"/>
        <pc:sldMkLst>
          <pc:docMk/>
          <pc:sldMk cId="2495500193" sldId="259"/>
        </pc:sldMkLst>
        <pc:spChg chg="add mod">
          <ac:chgData name="이현규" userId="4a50fc40-015d-47b2-baac-03f04e76517d" providerId="ADAL" clId="{C69B7C81-0A38-4191-BB9D-DFCFDD05A07D}" dt="2022-03-15T09:30:55.093" v="75" actId="2711"/>
          <ac:spMkLst>
            <pc:docMk/>
            <pc:sldMk cId="2495500193" sldId="259"/>
            <ac:spMk id="3" creationId="{28CD8EA8-39AE-416D-B79C-D8B145D8CEB3}"/>
          </ac:spMkLst>
        </pc:spChg>
      </pc:sldChg>
      <pc:sldChg chg="modSp mod">
        <pc:chgData name="이현규" userId="4a50fc40-015d-47b2-baac-03f04e76517d" providerId="ADAL" clId="{C69B7C81-0A38-4191-BB9D-DFCFDD05A07D}" dt="2022-02-24T04:51:50.229" v="0" actId="20577"/>
        <pc:sldMkLst>
          <pc:docMk/>
          <pc:sldMk cId="776776938" sldId="264"/>
        </pc:sldMkLst>
        <pc:spChg chg="mod">
          <ac:chgData name="이현규" userId="4a50fc40-015d-47b2-baac-03f04e76517d" providerId="ADAL" clId="{C69B7C81-0A38-4191-BB9D-DFCFDD05A07D}" dt="2022-02-24T04:51:50.229" v="0" actId="20577"/>
          <ac:spMkLst>
            <pc:docMk/>
            <pc:sldMk cId="776776938" sldId="264"/>
            <ac:spMk id="12" creationId="{34E162E3-5C4B-4EB7-8BD7-0822DB76F5B7}"/>
          </ac:spMkLst>
        </pc:spChg>
      </pc:sldChg>
      <pc:sldChg chg="addSp modSp add mod">
        <pc:chgData name="이현규" userId="4a50fc40-015d-47b2-baac-03f04e76517d" providerId="ADAL" clId="{C69B7C81-0A38-4191-BB9D-DFCFDD05A07D}" dt="2022-02-24T08:08:48.853" v="59" actId="1076"/>
        <pc:sldMkLst>
          <pc:docMk/>
          <pc:sldMk cId="2563067132" sldId="265"/>
        </pc:sldMkLst>
        <pc:spChg chg="mod">
          <ac:chgData name="이현규" userId="4a50fc40-015d-47b2-baac-03f04e76517d" providerId="ADAL" clId="{C69B7C81-0A38-4191-BB9D-DFCFDD05A07D}" dt="2022-02-24T08:08:30.666" v="57" actId="6549"/>
          <ac:spMkLst>
            <pc:docMk/>
            <pc:sldMk cId="2563067132" sldId="265"/>
            <ac:spMk id="12" creationId="{34E162E3-5C4B-4EB7-8BD7-0822DB76F5B7}"/>
          </ac:spMkLst>
        </pc:spChg>
        <pc:picChg chg="add mod">
          <ac:chgData name="이현규" userId="4a50fc40-015d-47b2-baac-03f04e76517d" providerId="ADAL" clId="{C69B7C81-0A38-4191-BB9D-DFCFDD05A07D}" dt="2022-02-24T08:08:48.853" v="59" actId="1076"/>
          <ac:picMkLst>
            <pc:docMk/>
            <pc:sldMk cId="2563067132" sldId="265"/>
            <ac:picMk id="4" creationId="{E71A73CF-E8E7-4CBE-A34A-07300EF90307}"/>
          </ac:picMkLst>
        </pc:picChg>
      </pc:sldChg>
      <pc:sldChg chg="addSp delSp modSp add mod">
        <pc:chgData name="이현규" userId="4a50fc40-015d-47b2-baac-03f04e76517d" providerId="ADAL" clId="{C69B7C81-0A38-4191-BB9D-DFCFDD05A07D}" dt="2022-02-24T08:09:20.071" v="63" actId="1076"/>
        <pc:sldMkLst>
          <pc:docMk/>
          <pc:sldMk cId="2431712013" sldId="266"/>
        </pc:sldMkLst>
        <pc:picChg chg="del">
          <ac:chgData name="이현규" userId="4a50fc40-015d-47b2-baac-03f04e76517d" providerId="ADAL" clId="{C69B7C81-0A38-4191-BB9D-DFCFDD05A07D}" dt="2022-02-24T08:08:54.616" v="61" actId="478"/>
          <ac:picMkLst>
            <pc:docMk/>
            <pc:sldMk cId="2431712013" sldId="266"/>
            <ac:picMk id="4" creationId="{E71A73CF-E8E7-4CBE-A34A-07300EF90307}"/>
          </ac:picMkLst>
        </pc:picChg>
        <pc:picChg chg="add mod">
          <ac:chgData name="이현규" userId="4a50fc40-015d-47b2-baac-03f04e76517d" providerId="ADAL" clId="{C69B7C81-0A38-4191-BB9D-DFCFDD05A07D}" dt="2022-02-24T08:09:20.071" v="63" actId="1076"/>
          <ac:picMkLst>
            <pc:docMk/>
            <pc:sldMk cId="2431712013" sldId="266"/>
            <ac:picMk id="5" creationId="{0C63D7D7-D0CA-45E0-9AC0-572A0C271F75}"/>
          </ac:picMkLst>
        </pc:picChg>
      </pc:sldChg>
    </pc:docChg>
  </pc:docChgLst>
  <pc:docChgLst>
    <pc:chgData name="이현규" userId="S::hklee@tdgl.co.kr::4a50fc40-015d-47b2-baac-03f04e76517d" providerId="AD" clId="Web-{FFF23112-EC4D-4830-A5FD-3CC41480ABD7}"/>
    <pc:docChg chg="modSld">
      <pc:chgData name="이현규" userId="S::hklee@tdgl.co.kr::4a50fc40-015d-47b2-baac-03f04e76517d" providerId="AD" clId="Web-{FFF23112-EC4D-4830-A5FD-3CC41480ABD7}" dt="2022-02-22T06:56:35.088" v="50" actId="20577"/>
      <pc:docMkLst>
        <pc:docMk/>
      </pc:docMkLst>
      <pc:sldChg chg="modSp">
        <pc:chgData name="이현규" userId="S::hklee@tdgl.co.kr::4a50fc40-015d-47b2-baac-03f04e76517d" providerId="AD" clId="Web-{FFF23112-EC4D-4830-A5FD-3CC41480ABD7}" dt="2022-02-22T06:53:36.397" v="20" actId="20577"/>
        <pc:sldMkLst>
          <pc:docMk/>
          <pc:sldMk cId="358953925" sldId="257"/>
        </pc:sldMkLst>
        <pc:spChg chg="mod">
          <ac:chgData name="이현규" userId="S::hklee@tdgl.co.kr::4a50fc40-015d-47b2-baac-03f04e76517d" providerId="AD" clId="Web-{FFF23112-EC4D-4830-A5FD-3CC41480ABD7}" dt="2022-02-22T06:53:36.397" v="20" actId="20577"/>
          <ac:spMkLst>
            <pc:docMk/>
            <pc:sldMk cId="358953925" sldId="257"/>
            <ac:spMk id="13" creationId="{3A1BE995-2240-4E99-8202-7DDC09713D76}"/>
          </ac:spMkLst>
        </pc:spChg>
      </pc:sldChg>
      <pc:sldChg chg="modSp">
        <pc:chgData name="이현규" userId="S::hklee@tdgl.co.kr::4a50fc40-015d-47b2-baac-03f04e76517d" providerId="AD" clId="Web-{FFF23112-EC4D-4830-A5FD-3CC41480ABD7}" dt="2022-02-22T06:56:35.088" v="50" actId="20577"/>
        <pc:sldMkLst>
          <pc:docMk/>
          <pc:sldMk cId="2495500193" sldId="259"/>
        </pc:sldMkLst>
        <pc:spChg chg="mod">
          <ac:chgData name="이현규" userId="S::hklee@tdgl.co.kr::4a50fc40-015d-47b2-baac-03f04e76517d" providerId="AD" clId="Web-{FFF23112-EC4D-4830-A5FD-3CC41480ABD7}" dt="2022-02-22T06:56:35.088" v="50" actId="20577"/>
          <ac:spMkLst>
            <pc:docMk/>
            <pc:sldMk cId="2495500193" sldId="259"/>
            <ac:spMk id="11" creationId="{789AB54A-D09F-48E2-A173-D1CD74C88F50}"/>
          </ac:spMkLst>
        </pc:spChg>
        <pc:spChg chg="mod">
          <ac:chgData name="이현규" userId="S::hklee@tdgl.co.kr::4a50fc40-015d-47b2-baac-03f04e76517d" providerId="AD" clId="Web-{FFF23112-EC4D-4830-A5FD-3CC41480ABD7}" dt="2022-02-22T06:54:37.445" v="38" actId="20577"/>
          <ac:spMkLst>
            <pc:docMk/>
            <pc:sldMk cId="2495500193" sldId="259"/>
            <ac:spMk id="12" creationId="{34E162E3-5C4B-4EB7-8BD7-0822DB76F5B7}"/>
          </ac:spMkLst>
        </pc:spChg>
      </pc:sldChg>
      <pc:sldChg chg="modSp">
        <pc:chgData name="이현규" userId="S::hklee@tdgl.co.kr::4a50fc40-015d-47b2-baac-03f04e76517d" providerId="AD" clId="Web-{FFF23112-EC4D-4830-A5FD-3CC41480ABD7}" dt="2022-02-22T06:54:45.789" v="42" actId="20577"/>
        <pc:sldMkLst>
          <pc:docMk/>
          <pc:sldMk cId="1595941234" sldId="260"/>
        </pc:sldMkLst>
        <pc:spChg chg="mod">
          <ac:chgData name="이현규" userId="S::hklee@tdgl.co.kr::4a50fc40-015d-47b2-baac-03f04e76517d" providerId="AD" clId="Web-{FFF23112-EC4D-4830-A5FD-3CC41480ABD7}" dt="2022-02-22T06:54:17.585" v="29" actId="20577"/>
          <ac:spMkLst>
            <pc:docMk/>
            <pc:sldMk cId="1595941234" sldId="260"/>
            <ac:spMk id="11" creationId="{789AB54A-D09F-48E2-A173-D1CD74C88F50}"/>
          </ac:spMkLst>
        </pc:spChg>
        <pc:spChg chg="mod">
          <ac:chgData name="이현규" userId="S::hklee@tdgl.co.kr::4a50fc40-015d-47b2-baac-03f04e76517d" providerId="AD" clId="Web-{FFF23112-EC4D-4830-A5FD-3CC41480ABD7}" dt="2022-02-22T06:54:45.789" v="42" actId="20577"/>
          <ac:spMkLst>
            <pc:docMk/>
            <pc:sldMk cId="1595941234" sldId="260"/>
            <ac:spMk id="12" creationId="{34E162E3-5C4B-4EB7-8BD7-0822DB76F5B7}"/>
          </ac:spMkLst>
        </pc:spChg>
      </pc:sldChg>
    </pc:docChg>
  </pc:docChgLst>
  <pc:docChgLst>
    <pc:chgData name="이현규" userId="4a50fc40-015d-47b2-baac-03f04e76517d" providerId="ADAL" clId="{638EF145-8B6B-4CE5-B63C-2B497FAAF83B}"/>
    <pc:docChg chg="custSel addSld modSld">
      <pc:chgData name="이현규" userId="4a50fc40-015d-47b2-baac-03f04e76517d" providerId="ADAL" clId="{638EF145-8B6B-4CE5-B63C-2B497FAAF83B}" dt="2022-02-23T07:35:04.246" v="376" actId="14100"/>
      <pc:docMkLst>
        <pc:docMk/>
      </pc:docMkLst>
      <pc:sldChg chg="modSp mod">
        <pc:chgData name="이현규" userId="4a50fc40-015d-47b2-baac-03f04e76517d" providerId="ADAL" clId="{638EF145-8B6B-4CE5-B63C-2B497FAAF83B}" dt="2022-02-23T07:29:29.262" v="32" actId="20577"/>
        <pc:sldMkLst>
          <pc:docMk/>
          <pc:sldMk cId="358953925" sldId="257"/>
        </pc:sldMkLst>
        <pc:spChg chg="mod">
          <ac:chgData name="이현규" userId="4a50fc40-015d-47b2-baac-03f04e76517d" providerId="ADAL" clId="{638EF145-8B6B-4CE5-B63C-2B497FAAF83B}" dt="2022-02-23T07:29:29.262" v="32" actId="20577"/>
          <ac:spMkLst>
            <pc:docMk/>
            <pc:sldMk cId="358953925" sldId="257"/>
            <ac:spMk id="13" creationId="{3A1BE995-2240-4E99-8202-7DDC09713D76}"/>
          </ac:spMkLst>
        </pc:spChg>
      </pc:sldChg>
      <pc:sldChg chg="delSp modSp add mod">
        <pc:chgData name="이현규" userId="4a50fc40-015d-47b2-baac-03f04e76517d" providerId="ADAL" clId="{638EF145-8B6B-4CE5-B63C-2B497FAAF83B}" dt="2022-02-23T07:34:48.410" v="374" actId="14100"/>
        <pc:sldMkLst>
          <pc:docMk/>
          <pc:sldMk cId="924760800" sldId="258"/>
        </pc:sldMkLst>
        <pc:spChg chg="mod">
          <ac:chgData name="이현규" userId="4a50fc40-015d-47b2-baac-03f04e76517d" providerId="ADAL" clId="{638EF145-8B6B-4CE5-B63C-2B497FAAF83B}" dt="2022-02-23T07:33:00.551" v="329"/>
          <ac:spMkLst>
            <pc:docMk/>
            <pc:sldMk cId="924760800" sldId="258"/>
            <ac:spMk id="15" creationId="{AFB55843-A0A9-460B-873B-9EBA25575FA4}"/>
          </ac:spMkLst>
        </pc:spChg>
        <pc:spChg chg="mod">
          <ac:chgData name="이현규" userId="4a50fc40-015d-47b2-baac-03f04e76517d" providerId="ADAL" clId="{638EF145-8B6B-4CE5-B63C-2B497FAAF83B}" dt="2022-02-23T07:31:19.961" v="148" actId="14100"/>
          <ac:spMkLst>
            <pc:docMk/>
            <pc:sldMk cId="924760800" sldId="258"/>
            <ac:spMk id="96" creationId="{416E077C-DB1E-4037-877F-94DDDBF6930F}"/>
          </ac:spMkLst>
        </pc:spChg>
        <pc:spChg chg="mod">
          <ac:chgData name="이현규" userId="4a50fc40-015d-47b2-baac-03f04e76517d" providerId="ADAL" clId="{638EF145-8B6B-4CE5-B63C-2B497FAAF83B}" dt="2022-02-23T07:31:33.524" v="208" actId="14100"/>
          <ac:spMkLst>
            <pc:docMk/>
            <pc:sldMk cId="924760800" sldId="258"/>
            <ac:spMk id="101" creationId="{1C99E562-F986-4E7F-A6F7-35EFFFC1B4E8}"/>
          </ac:spMkLst>
        </pc:spChg>
        <pc:spChg chg="mod">
          <ac:chgData name="이현규" userId="4a50fc40-015d-47b2-baac-03f04e76517d" providerId="ADAL" clId="{638EF145-8B6B-4CE5-B63C-2B497FAAF83B}" dt="2022-02-23T07:34:01.383" v="346"/>
          <ac:spMkLst>
            <pc:docMk/>
            <pc:sldMk cId="924760800" sldId="258"/>
            <ac:spMk id="106" creationId="{63FDE409-7631-48C2-9CF4-5D99FD3BD42B}"/>
          </ac:spMkLst>
        </pc:spChg>
        <pc:spChg chg="mod">
          <ac:chgData name="이현규" userId="4a50fc40-015d-47b2-baac-03f04e76517d" providerId="ADAL" clId="{638EF145-8B6B-4CE5-B63C-2B497FAAF83B}" dt="2022-02-23T07:31:58.987" v="283" actId="6549"/>
          <ac:spMkLst>
            <pc:docMk/>
            <pc:sldMk cId="924760800" sldId="258"/>
            <ac:spMk id="111" creationId="{C192A1FF-5C50-4AB6-BBFA-4BE1A30F36C9}"/>
          </ac:spMkLst>
        </pc:spChg>
        <pc:spChg chg="mod">
          <ac:chgData name="이현규" userId="4a50fc40-015d-47b2-baac-03f04e76517d" providerId="ADAL" clId="{638EF145-8B6B-4CE5-B63C-2B497FAAF83B}" dt="2022-02-23T07:34:48.410" v="374" actId="14100"/>
          <ac:spMkLst>
            <pc:docMk/>
            <pc:sldMk cId="924760800" sldId="258"/>
            <ac:spMk id="116" creationId="{E5E0F3A5-6B51-46F9-9A5F-4E4967189885}"/>
          </ac:spMkLst>
        </pc:spChg>
        <pc:grpChg chg="del">
          <ac:chgData name="이현규" userId="4a50fc40-015d-47b2-baac-03f04e76517d" providerId="ADAL" clId="{638EF145-8B6B-4CE5-B63C-2B497FAAF83B}" dt="2022-02-23T07:32:28.478" v="321" actId="478"/>
          <ac:grpSpMkLst>
            <pc:docMk/>
            <pc:sldMk cId="924760800" sldId="258"/>
            <ac:grpSpMk id="2" creationId="{302A8457-6178-4EA5-8B6D-FCE176803F61}"/>
          </ac:grpSpMkLst>
        </pc:grpChg>
        <pc:grpChg chg="del">
          <ac:chgData name="이현규" userId="4a50fc40-015d-47b2-baac-03f04e76517d" providerId="ADAL" clId="{638EF145-8B6B-4CE5-B63C-2B497FAAF83B}" dt="2022-02-23T07:32:28.478" v="321" actId="478"/>
          <ac:grpSpMkLst>
            <pc:docMk/>
            <pc:sldMk cId="924760800" sldId="258"/>
            <ac:grpSpMk id="3" creationId="{CB09EE01-0F4F-48DF-9006-E699D7C9995E}"/>
          </ac:grpSpMkLst>
        </pc:grpChg>
        <pc:grpChg chg="del">
          <ac:chgData name="이현규" userId="4a50fc40-015d-47b2-baac-03f04e76517d" providerId="ADAL" clId="{638EF145-8B6B-4CE5-B63C-2B497FAAF83B}" dt="2022-02-23T07:32:28.478" v="321" actId="478"/>
          <ac:grpSpMkLst>
            <pc:docMk/>
            <pc:sldMk cId="924760800" sldId="258"/>
            <ac:grpSpMk id="4" creationId="{1F968444-ABD4-4A9C-9963-1DEBCBD68852}"/>
          </ac:grpSpMkLst>
        </pc:grpChg>
        <pc:grpChg chg="del">
          <ac:chgData name="이현규" userId="4a50fc40-015d-47b2-baac-03f04e76517d" providerId="ADAL" clId="{638EF145-8B6B-4CE5-B63C-2B497FAAF83B}" dt="2022-02-23T07:32:28.478" v="321" actId="478"/>
          <ac:grpSpMkLst>
            <pc:docMk/>
            <pc:sldMk cId="924760800" sldId="258"/>
            <ac:grpSpMk id="5" creationId="{90729FA7-4C3C-4729-AAF9-4DE3C4EFFA12}"/>
          </ac:grpSpMkLst>
        </pc:grpChg>
        <pc:grpChg chg="del">
          <ac:chgData name="이현규" userId="4a50fc40-015d-47b2-baac-03f04e76517d" providerId="ADAL" clId="{638EF145-8B6B-4CE5-B63C-2B497FAAF83B}" dt="2022-02-23T07:32:28.478" v="321" actId="478"/>
          <ac:grpSpMkLst>
            <pc:docMk/>
            <pc:sldMk cId="924760800" sldId="258"/>
            <ac:grpSpMk id="6" creationId="{1A252E58-031E-4D75-805E-8E6ECFDB3BC2}"/>
          </ac:grpSpMkLst>
        </pc:grpChg>
      </pc:sldChg>
      <pc:sldChg chg="delSp modSp mod">
        <pc:chgData name="이현규" userId="4a50fc40-015d-47b2-baac-03f04e76517d" providerId="ADAL" clId="{638EF145-8B6B-4CE5-B63C-2B497FAAF83B}" dt="2022-02-23T07:33:09.909" v="330"/>
        <pc:sldMkLst>
          <pc:docMk/>
          <pc:sldMk cId="2495500193" sldId="259"/>
        </pc:sldMkLst>
        <pc:spChg chg="mod">
          <ac:chgData name="이현규" userId="4a50fc40-015d-47b2-baac-03f04e76517d" providerId="ADAL" clId="{638EF145-8B6B-4CE5-B63C-2B497FAAF83B}" dt="2022-02-23T07:32:47.885" v="322"/>
          <ac:spMkLst>
            <pc:docMk/>
            <pc:sldMk cId="2495500193" sldId="259"/>
            <ac:spMk id="11" creationId="{789AB54A-D09F-48E2-A173-D1CD74C88F50}"/>
          </ac:spMkLst>
        </pc:spChg>
        <pc:spChg chg="mod">
          <ac:chgData name="이현규" userId="4a50fc40-015d-47b2-baac-03f04e76517d" providerId="ADAL" clId="{638EF145-8B6B-4CE5-B63C-2B497FAAF83B}" dt="2022-02-23T07:33:09.909" v="330"/>
          <ac:spMkLst>
            <pc:docMk/>
            <pc:sldMk cId="2495500193" sldId="259"/>
            <ac:spMk id="12" creationId="{34E162E3-5C4B-4EB7-8BD7-0822DB76F5B7}"/>
          </ac:spMkLst>
        </pc:spChg>
        <pc:picChg chg="del">
          <ac:chgData name="이현규" userId="4a50fc40-015d-47b2-baac-03f04e76517d" providerId="ADAL" clId="{638EF145-8B6B-4CE5-B63C-2B497FAAF83B}" dt="2022-02-23T07:29:43.646" v="35" actId="478"/>
          <ac:picMkLst>
            <pc:docMk/>
            <pc:sldMk cId="2495500193" sldId="259"/>
            <ac:picMk id="8" creationId="{F36173A2-5EC0-4F5F-8CAF-7C72E2233B82}"/>
          </ac:picMkLst>
        </pc:picChg>
        <pc:cxnChg chg="del">
          <ac:chgData name="이현규" userId="4a50fc40-015d-47b2-baac-03f04e76517d" providerId="ADAL" clId="{638EF145-8B6B-4CE5-B63C-2B497FAAF83B}" dt="2022-02-23T07:29:34.784" v="33" actId="478"/>
          <ac:cxnSpMkLst>
            <pc:docMk/>
            <pc:sldMk cId="2495500193" sldId="259"/>
            <ac:cxnSpMk id="4" creationId="{0D32223C-8FE2-43DB-A9B4-E1E405F69B0A}"/>
          </ac:cxnSpMkLst>
        </pc:cxnChg>
      </pc:sldChg>
      <pc:sldChg chg="delSp modSp mod">
        <pc:chgData name="이현규" userId="4a50fc40-015d-47b2-baac-03f04e76517d" providerId="ADAL" clId="{638EF145-8B6B-4CE5-B63C-2B497FAAF83B}" dt="2022-02-23T07:33:32.957" v="336" actId="14100"/>
        <pc:sldMkLst>
          <pc:docMk/>
          <pc:sldMk cId="1595941234" sldId="260"/>
        </pc:sldMkLst>
        <pc:spChg chg="mod">
          <ac:chgData name="이현규" userId="4a50fc40-015d-47b2-baac-03f04e76517d" providerId="ADAL" clId="{638EF145-8B6B-4CE5-B63C-2B497FAAF83B}" dt="2022-02-23T07:32:51.246" v="323"/>
          <ac:spMkLst>
            <pc:docMk/>
            <pc:sldMk cId="1595941234" sldId="260"/>
            <ac:spMk id="11" creationId="{789AB54A-D09F-48E2-A173-D1CD74C88F50}"/>
          </ac:spMkLst>
        </pc:spChg>
        <pc:spChg chg="mod">
          <ac:chgData name="이현규" userId="4a50fc40-015d-47b2-baac-03f04e76517d" providerId="ADAL" clId="{638EF145-8B6B-4CE5-B63C-2B497FAAF83B}" dt="2022-02-23T07:33:32.957" v="336" actId="14100"/>
          <ac:spMkLst>
            <pc:docMk/>
            <pc:sldMk cId="1595941234" sldId="260"/>
            <ac:spMk id="12" creationId="{34E162E3-5C4B-4EB7-8BD7-0822DB76F5B7}"/>
          </ac:spMkLst>
        </pc:spChg>
        <pc:cxnChg chg="del">
          <ac:chgData name="이현규" userId="4a50fc40-015d-47b2-baac-03f04e76517d" providerId="ADAL" clId="{638EF145-8B6B-4CE5-B63C-2B497FAAF83B}" dt="2022-02-23T07:29:38.911" v="34" actId="478"/>
          <ac:cxnSpMkLst>
            <pc:docMk/>
            <pc:sldMk cId="1595941234" sldId="260"/>
            <ac:cxnSpMk id="6" creationId="{66E2CFC7-779C-40DE-A4C0-67C89DCA1EC4}"/>
          </ac:cxnSpMkLst>
        </pc:cxnChg>
      </pc:sldChg>
      <pc:sldChg chg="modSp add mod">
        <pc:chgData name="이현규" userId="4a50fc40-015d-47b2-baac-03f04e76517d" providerId="ADAL" clId="{638EF145-8B6B-4CE5-B63C-2B497FAAF83B}" dt="2022-02-23T07:33:49.634" v="338" actId="14100"/>
        <pc:sldMkLst>
          <pc:docMk/>
          <pc:sldMk cId="666193399" sldId="261"/>
        </pc:sldMkLst>
        <pc:spChg chg="mod">
          <ac:chgData name="이현규" userId="4a50fc40-015d-47b2-baac-03f04e76517d" providerId="ADAL" clId="{638EF145-8B6B-4CE5-B63C-2B497FAAF83B}" dt="2022-02-23T07:33:49.634" v="338" actId="14100"/>
          <ac:spMkLst>
            <pc:docMk/>
            <pc:sldMk cId="666193399" sldId="261"/>
            <ac:spMk id="12" creationId="{34E162E3-5C4B-4EB7-8BD7-0822DB76F5B7}"/>
          </ac:spMkLst>
        </pc:spChg>
      </pc:sldChg>
      <pc:sldChg chg="modSp add mod">
        <pc:chgData name="이현규" userId="4a50fc40-015d-47b2-baac-03f04e76517d" providerId="ADAL" clId="{638EF145-8B6B-4CE5-B63C-2B497FAAF83B}" dt="2022-02-23T07:34:12.536" v="347"/>
        <pc:sldMkLst>
          <pc:docMk/>
          <pc:sldMk cId="2488675317" sldId="262"/>
        </pc:sldMkLst>
        <pc:spChg chg="mod">
          <ac:chgData name="이현규" userId="4a50fc40-015d-47b2-baac-03f04e76517d" providerId="ADAL" clId="{638EF145-8B6B-4CE5-B63C-2B497FAAF83B}" dt="2022-02-23T07:34:12.536" v="347"/>
          <ac:spMkLst>
            <pc:docMk/>
            <pc:sldMk cId="2488675317" sldId="262"/>
            <ac:spMk id="12" creationId="{34E162E3-5C4B-4EB7-8BD7-0822DB76F5B7}"/>
          </ac:spMkLst>
        </pc:spChg>
      </pc:sldChg>
      <pc:sldChg chg="modSp add mod">
        <pc:chgData name="이현규" userId="4a50fc40-015d-47b2-baac-03f04e76517d" providerId="ADAL" clId="{638EF145-8B6B-4CE5-B63C-2B497FAAF83B}" dt="2022-02-23T07:34:27.946" v="348"/>
        <pc:sldMkLst>
          <pc:docMk/>
          <pc:sldMk cId="1202588940" sldId="263"/>
        </pc:sldMkLst>
        <pc:spChg chg="mod">
          <ac:chgData name="이현규" userId="4a50fc40-015d-47b2-baac-03f04e76517d" providerId="ADAL" clId="{638EF145-8B6B-4CE5-B63C-2B497FAAF83B}" dt="2022-02-23T07:34:27.946" v="348"/>
          <ac:spMkLst>
            <pc:docMk/>
            <pc:sldMk cId="1202588940" sldId="263"/>
            <ac:spMk id="12" creationId="{34E162E3-5C4B-4EB7-8BD7-0822DB76F5B7}"/>
          </ac:spMkLst>
        </pc:spChg>
      </pc:sldChg>
      <pc:sldChg chg="modSp add mod">
        <pc:chgData name="이현규" userId="4a50fc40-015d-47b2-baac-03f04e76517d" providerId="ADAL" clId="{638EF145-8B6B-4CE5-B63C-2B497FAAF83B}" dt="2022-02-23T07:35:04.246" v="376" actId="14100"/>
        <pc:sldMkLst>
          <pc:docMk/>
          <pc:sldMk cId="776776938" sldId="264"/>
        </pc:sldMkLst>
        <pc:spChg chg="mod">
          <ac:chgData name="이현규" userId="4a50fc40-015d-47b2-baac-03f04e76517d" providerId="ADAL" clId="{638EF145-8B6B-4CE5-B63C-2B497FAAF83B}" dt="2022-02-23T07:35:04.246" v="376" actId="14100"/>
          <ac:spMkLst>
            <pc:docMk/>
            <pc:sldMk cId="776776938" sldId="264"/>
            <ac:spMk id="12" creationId="{34E162E3-5C4B-4EB7-8BD7-0822DB76F5B7}"/>
          </ac:spMkLst>
        </pc:spChg>
      </pc:sldChg>
    </pc:docChg>
  </pc:docChgLst>
  <pc:docChgLst>
    <pc:chgData name="이현규" userId="4a50fc40-015d-47b2-baac-03f04e76517d" providerId="ADAL" clId="{F676AAD5-021E-4909-8A6A-E2C7B2D52DF3}"/>
    <pc:docChg chg="undo custSel addSld delSld modSld">
      <pc:chgData name="이현규" userId="4a50fc40-015d-47b2-baac-03f04e76517d" providerId="ADAL" clId="{F676AAD5-021E-4909-8A6A-E2C7B2D52DF3}" dt="2022-07-07T05:08:10.260" v="2714" actId="14100"/>
      <pc:docMkLst>
        <pc:docMk/>
      </pc:docMkLst>
      <pc:sldChg chg="addSp delSp modSp mod">
        <pc:chgData name="이현규" userId="4a50fc40-015d-47b2-baac-03f04e76517d" providerId="ADAL" clId="{F676AAD5-021E-4909-8A6A-E2C7B2D52DF3}" dt="2022-07-07T03:39:34.472" v="1166" actId="14100"/>
        <pc:sldMkLst>
          <pc:docMk/>
          <pc:sldMk cId="924760800" sldId="258"/>
        </pc:sldMkLst>
        <pc:spChg chg="mod">
          <ac:chgData name="이현규" userId="4a50fc40-015d-47b2-baac-03f04e76517d" providerId="ADAL" clId="{F676AAD5-021E-4909-8A6A-E2C7B2D52DF3}" dt="2022-07-07T02:00:48.164" v="1068" actId="20577"/>
          <ac:spMkLst>
            <pc:docMk/>
            <pc:sldMk cId="924760800" sldId="258"/>
            <ac:spMk id="3" creationId="{E1F20F07-AF26-6D97-8581-F669D44E0442}"/>
          </ac:spMkLst>
        </pc:spChg>
        <pc:spChg chg="mod">
          <ac:chgData name="이현규" userId="4a50fc40-015d-47b2-baac-03f04e76517d" providerId="ADAL" clId="{F676AAD5-021E-4909-8A6A-E2C7B2D52DF3}" dt="2022-07-07T02:00:39.674" v="1066" actId="1076"/>
          <ac:spMkLst>
            <pc:docMk/>
            <pc:sldMk cId="924760800" sldId="258"/>
            <ac:spMk id="4" creationId="{50E71C9E-3E4C-A243-DD96-D0786996B2ED}"/>
          </ac:spMkLst>
        </pc:spChg>
        <pc:spChg chg="add del">
          <ac:chgData name="이현규" userId="4a50fc40-015d-47b2-baac-03f04e76517d" providerId="ADAL" clId="{F676AAD5-021E-4909-8A6A-E2C7B2D52DF3}" dt="2022-07-07T02:00:57.596" v="1071" actId="478"/>
          <ac:spMkLst>
            <pc:docMk/>
            <pc:sldMk cId="924760800" sldId="258"/>
            <ac:spMk id="5" creationId="{38EF517D-8E96-AE36-07FD-DDBCF05602EA}"/>
          </ac:spMkLst>
        </pc:spChg>
        <pc:spChg chg="add del mod">
          <ac:chgData name="이현규" userId="4a50fc40-015d-47b2-baac-03f04e76517d" providerId="ADAL" clId="{F676AAD5-021E-4909-8A6A-E2C7B2D52DF3}" dt="2022-07-07T03:39:07.736" v="1162"/>
          <ac:spMkLst>
            <pc:docMk/>
            <pc:sldMk cId="924760800" sldId="258"/>
            <ac:spMk id="15" creationId="{AFB55843-A0A9-460B-873B-9EBA25575FA4}"/>
          </ac:spMkLst>
        </pc:spChg>
        <pc:spChg chg="del mod">
          <ac:chgData name="이현규" userId="4a50fc40-015d-47b2-baac-03f04e76517d" providerId="ADAL" clId="{F676AAD5-021E-4909-8A6A-E2C7B2D52DF3}" dt="2022-07-07T02:00:43.036" v="1067" actId="478"/>
          <ac:spMkLst>
            <pc:docMk/>
            <pc:sldMk cId="924760800" sldId="258"/>
            <ac:spMk id="33" creationId="{1EA48E71-3096-917E-85A1-26863A5A058D}"/>
          </ac:spMkLst>
        </pc:spChg>
        <pc:spChg chg="del mod">
          <ac:chgData name="이현규" userId="4a50fc40-015d-47b2-baac-03f04e76517d" providerId="ADAL" clId="{F676AAD5-021E-4909-8A6A-E2C7B2D52DF3}" dt="2022-07-07T02:00:33.291" v="1064" actId="478"/>
          <ac:spMkLst>
            <pc:docMk/>
            <pc:sldMk cId="924760800" sldId="258"/>
            <ac:spMk id="34" creationId="{04FECE4F-9D01-9557-915D-8ABD3903429F}"/>
          </ac:spMkLst>
        </pc:spChg>
        <pc:spChg chg="mod">
          <ac:chgData name="이현규" userId="4a50fc40-015d-47b2-baac-03f04e76517d" providerId="ADAL" clId="{F676AAD5-021E-4909-8A6A-E2C7B2D52DF3}" dt="2022-07-07T02:00:16.436" v="1062" actId="571"/>
          <ac:spMkLst>
            <pc:docMk/>
            <pc:sldMk cId="924760800" sldId="258"/>
            <ac:spMk id="35" creationId="{0131630C-D802-FB91-5493-E785CAAD3DD3}"/>
          </ac:spMkLst>
        </pc:spChg>
        <pc:spChg chg="mod">
          <ac:chgData name="이현규" userId="4a50fc40-015d-47b2-baac-03f04e76517d" providerId="ADAL" clId="{F676AAD5-021E-4909-8A6A-E2C7B2D52DF3}" dt="2022-07-07T02:05:07.630" v="1156" actId="20577"/>
          <ac:spMkLst>
            <pc:docMk/>
            <pc:sldMk cId="924760800" sldId="258"/>
            <ac:spMk id="52" creationId="{F0C0DDDE-0B4A-B5B3-22CC-79DA9C69CE80}"/>
          </ac:spMkLst>
        </pc:spChg>
        <pc:spChg chg="mod">
          <ac:chgData name="이현규" userId="4a50fc40-015d-47b2-baac-03f04e76517d" providerId="ADAL" clId="{F676AAD5-021E-4909-8A6A-E2C7B2D52DF3}" dt="2022-07-06T08:54:43.450" v="886" actId="20577"/>
          <ac:spMkLst>
            <pc:docMk/>
            <pc:sldMk cId="924760800" sldId="258"/>
            <ac:spMk id="96" creationId="{416E077C-DB1E-4037-877F-94DDDBF6930F}"/>
          </ac:spMkLst>
        </pc:spChg>
        <pc:spChg chg="mod">
          <ac:chgData name="이현규" userId="4a50fc40-015d-47b2-baac-03f04e76517d" providerId="ADAL" clId="{F676AAD5-021E-4909-8A6A-E2C7B2D52DF3}" dt="2022-07-07T02:04:45.432" v="1140" actId="20577"/>
          <ac:spMkLst>
            <pc:docMk/>
            <pc:sldMk cId="924760800" sldId="258"/>
            <ac:spMk id="101" creationId="{1C99E562-F986-4E7F-A6F7-35EFFFC1B4E8}"/>
          </ac:spMkLst>
        </pc:spChg>
        <pc:grpChg chg="add del mod">
          <ac:chgData name="이현규" userId="4a50fc40-015d-47b2-baac-03f04e76517d" providerId="ADAL" clId="{F676AAD5-021E-4909-8A6A-E2C7B2D52DF3}" dt="2022-07-07T02:00:54.361" v="1069" actId="478"/>
          <ac:grpSpMkLst>
            <pc:docMk/>
            <pc:sldMk cId="924760800" sldId="258"/>
            <ac:grpSpMk id="32" creationId="{045750EC-5F7E-F4CA-59DE-1B51CE4CC23B}"/>
          </ac:grpSpMkLst>
        </pc:grpChg>
        <pc:cxnChg chg="mod">
          <ac:chgData name="이현규" userId="4a50fc40-015d-47b2-baac-03f04e76517d" providerId="ADAL" clId="{F676AAD5-021E-4909-8A6A-E2C7B2D52DF3}" dt="2022-07-07T03:39:09.911" v="1163" actId="14100"/>
          <ac:cxnSpMkLst>
            <pc:docMk/>
            <pc:sldMk cId="924760800" sldId="258"/>
            <ac:cxnSpMk id="29" creationId="{F78D7736-8EB1-4D05-8951-5CB614AEA7D9}"/>
          </ac:cxnSpMkLst>
        </pc:cxnChg>
        <pc:cxnChg chg="mod">
          <ac:chgData name="이현규" userId="4a50fc40-015d-47b2-baac-03f04e76517d" providerId="ADAL" clId="{F676AAD5-021E-4909-8A6A-E2C7B2D52DF3}" dt="2022-07-07T02:00:16.436" v="1062" actId="571"/>
          <ac:cxnSpMkLst>
            <pc:docMk/>
            <pc:sldMk cId="924760800" sldId="258"/>
            <ac:cxnSpMk id="36" creationId="{CABF4DFD-0545-F0BB-FEC1-590DA00519A7}"/>
          </ac:cxnSpMkLst>
        </pc:cxnChg>
        <pc:cxnChg chg="mod">
          <ac:chgData name="이현규" userId="4a50fc40-015d-47b2-baac-03f04e76517d" providerId="ADAL" clId="{F676AAD5-021E-4909-8A6A-E2C7B2D52DF3}" dt="2022-07-07T03:39:34.472" v="1166" actId="14100"/>
          <ac:cxnSpMkLst>
            <pc:docMk/>
            <pc:sldMk cId="924760800" sldId="258"/>
            <ac:cxnSpMk id="54" creationId="{068F8E60-D291-C161-969B-07711A22FAC7}"/>
          </ac:cxnSpMkLst>
        </pc:cxnChg>
        <pc:cxnChg chg="mod">
          <ac:chgData name="이현규" userId="4a50fc40-015d-47b2-baac-03f04e76517d" providerId="ADAL" clId="{F676AAD5-021E-4909-8A6A-E2C7B2D52DF3}" dt="2022-07-06T08:54:47.301" v="887" actId="14100"/>
          <ac:cxnSpMkLst>
            <pc:docMk/>
            <pc:sldMk cId="924760800" sldId="258"/>
            <ac:cxnSpMk id="98" creationId="{CFCFC654-6D5C-4B97-8CC7-08B9D73EE44E}"/>
          </ac:cxnSpMkLst>
        </pc:cxnChg>
        <pc:cxnChg chg="mod">
          <ac:chgData name="이현규" userId="4a50fc40-015d-47b2-baac-03f04e76517d" providerId="ADAL" clId="{F676AAD5-021E-4909-8A6A-E2C7B2D52DF3}" dt="2022-07-07T03:39:26.403" v="1165" actId="14100"/>
          <ac:cxnSpMkLst>
            <pc:docMk/>
            <pc:sldMk cId="924760800" sldId="258"/>
            <ac:cxnSpMk id="103" creationId="{B39A0A67-166D-4DF9-B62B-8232D33419BC}"/>
          </ac:cxnSpMkLst>
        </pc:cxnChg>
      </pc:sldChg>
      <pc:sldChg chg="addSp delSp modSp mod">
        <pc:chgData name="이현규" userId="4a50fc40-015d-47b2-baac-03f04e76517d" providerId="ADAL" clId="{F676AAD5-021E-4909-8A6A-E2C7B2D52DF3}" dt="2022-07-07T04:16:33.216" v="1202" actId="14100"/>
        <pc:sldMkLst>
          <pc:docMk/>
          <pc:sldMk cId="1127322570" sldId="10126"/>
        </pc:sldMkLst>
        <pc:spChg chg="mod">
          <ac:chgData name="이현규" userId="4a50fc40-015d-47b2-baac-03f04e76517d" providerId="ADAL" clId="{F676AAD5-021E-4909-8A6A-E2C7B2D52DF3}" dt="2022-07-07T03:39:52.691" v="1168" actId="14100"/>
          <ac:spMkLst>
            <pc:docMk/>
            <pc:sldMk cId="1127322570" sldId="10126"/>
            <ac:spMk id="4" creationId="{B818FA60-62D8-4CD9-8F9D-BF8B5CA15299}"/>
          </ac:spMkLst>
        </pc:spChg>
        <pc:spChg chg="add mod">
          <ac:chgData name="이현규" userId="4a50fc40-015d-47b2-baac-03f04e76517d" providerId="ADAL" clId="{F676AAD5-021E-4909-8A6A-E2C7B2D52DF3}" dt="2022-07-06T08:48:20.418" v="580" actId="1076"/>
          <ac:spMkLst>
            <pc:docMk/>
            <pc:sldMk cId="1127322570" sldId="10126"/>
            <ac:spMk id="7" creationId="{61B99760-B7AD-BD55-278E-C54CA2521F85}"/>
          </ac:spMkLst>
        </pc:spChg>
        <pc:spChg chg="mod">
          <ac:chgData name="이현규" userId="4a50fc40-015d-47b2-baac-03f04e76517d" providerId="ADAL" clId="{F676AAD5-021E-4909-8A6A-E2C7B2D52DF3}" dt="2022-07-07T04:16:33.216" v="1202" actId="14100"/>
          <ac:spMkLst>
            <pc:docMk/>
            <pc:sldMk cId="1127322570" sldId="10126"/>
            <ac:spMk id="11" creationId="{74AC1D27-3B17-243E-9268-84735DB0E279}"/>
          </ac:spMkLst>
        </pc:spChg>
        <pc:spChg chg="mod">
          <ac:chgData name="이현규" userId="4a50fc40-015d-47b2-baac-03f04e76517d" providerId="ADAL" clId="{F676AAD5-021E-4909-8A6A-E2C7B2D52DF3}" dt="2022-07-06T08:49:46.885" v="836" actId="20577"/>
          <ac:spMkLst>
            <pc:docMk/>
            <pc:sldMk cId="1127322570" sldId="10126"/>
            <ac:spMk id="13" creationId="{27502463-071B-9787-CB17-239EF7155B58}"/>
          </ac:spMkLst>
        </pc:spChg>
        <pc:spChg chg="mod">
          <ac:chgData name="이현규" userId="4a50fc40-015d-47b2-baac-03f04e76517d" providerId="ADAL" clId="{F676AAD5-021E-4909-8A6A-E2C7B2D52DF3}" dt="2022-07-06T08:44:06.822" v="170" actId="20577"/>
          <ac:spMkLst>
            <pc:docMk/>
            <pc:sldMk cId="1127322570" sldId="10126"/>
            <ac:spMk id="115" creationId="{7AD574D5-5896-41AD-950E-042F8117DF96}"/>
          </ac:spMkLst>
        </pc:spChg>
        <pc:picChg chg="add mod">
          <ac:chgData name="이현규" userId="4a50fc40-015d-47b2-baac-03f04e76517d" providerId="ADAL" clId="{F676AAD5-021E-4909-8A6A-E2C7B2D52DF3}" dt="2022-07-06T08:48:24.736" v="581" actId="1076"/>
          <ac:picMkLst>
            <pc:docMk/>
            <pc:sldMk cId="1127322570" sldId="10126"/>
            <ac:picMk id="5" creationId="{2DAED00E-CBFD-DDC0-C09D-4B50FCA77006}"/>
          </ac:picMkLst>
        </pc:picChg>
        <pc:picChg chg="add mod">
          <ac:chgData name="이현규" userId="4a50fc40-015d-47b2-baac-03f04e76517d" providerId="ADAL" clId="{F676AAD5-021E-4909-8A6A-E2C7B2D52DF3}" dt="2022-07-06T08:47:29.950" v="554" actId="14100"/>
          <ac:picMkLst>
            <pc:docMk/>
            <pc:sldMk cId="1127322570" sldId="10126"/>
            <ac:picMk id="1026" creationId="{CC9E2513-B236-AB7B-4CAF-AF7143B386BA}"/>
          </ac:picMkLst>
        </pc:picChg>
        <pc:picChg chg="del">
          <ac:chgData name="이현규" userId="4a50fc40-015d-47b2-baac-03f04e76517d" providerId="ADAL" clId="{F676AAD5-021E-4909-8A6A-E2C7B2D52DF3}" dt="2022-07-06T08:47:01.345" v="551" actId="478"/>
          <ac:picMkLst>
            <pc:docMk/>
            <pc:sldMk cId="1127322570" sldId="10126"/>
            <ac:picMk id="1028" creationId="{DD335D32-9A7A-19E7-F8F1-E20F0C49392F}"/>
          </ac:picMkLst>
        </pc:picChg>
        <pc:picChg chg="del">
          <ac:chgData name="이현규" userId="4a50fc40-015d-47b2-baac-03f04e76517d" providerId="ADAL" clId="{F676AAD5-021E-4909-8A6A-E2C7B2D52DF3}" dt="2022-07-06T08:47:00.343" v="550" actId="478"/>
          <ac:picMkLst>
            <pc:docMk/>
            <pc:sldMk cId="1127322570" sldId="10126"/>
            <ac:picMk id="1030" creationId="{B797BC03-0507-7F92-89DC-E126B94CCE1F}"/>
          </ac:picMkLst>
        </pc:picChg>
      </pc:sldChg>
      <pc:sldChg chg="del">
        <pc:chgData name="이현규" userId="4a50fc40-015d-47b2-baac-03f04e76517d" providerId="ADAL" clId="{F676AAD5-021E-4909-8A6A-E2C7B2D52DF3}" dt="2022-07-07T02:01:28.360" v="1073" actId="47"/>
        <pc:sldMkLst>
          <pc:docMk/>
          <pc:sldMk cId="442666361" sldId="10128"/>
        </pc:sldMkLst>
      </pc:sldChg>
      <pc:sldChg chg="del">
        <pc:chgData name="이현규" userId="4a50fc40-015d-47b2-baac-03f04e76517d" providerId="ADAL" clId="{F676AAD5-021E-4909-8A6A-E2C7B2D52DF3}" dt="2022-07-07T02:01:28.360" v="1073" actId="47"/>
        <pc:sldMkLst>
          <pc:docMk/>
          <pc:sldMk cId="1635456095" sldId="10129"/>
        </pc:sldMkLst>
      </pc:sldChg>
      <pc:sldChg chg="del">
        <pc:chgData name="이현규" userId="4a50fc40-015d-47b2-baac-03f04e76517d" providerId="ADAL" clId="{F676AAD5-021E-4909-8A6A-E2C7B2D52DF3}" dt="2022-07-07T02:01:28.360" v="1073" actId="47"/>
        <pc:sldMkLst>
          <pc:docMk/>
          <pc:sldMk cId="1580512934" sldId="10130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370895363" sldId="10132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1589768106" sldId="10133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500308255" sldId="10134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1562326592" sldId="10136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1730882163" sldId="10137"/>
        </pc:sldMkLst>
      </pc:sldChg>
      <pc:sldChg chg="addSp delSp modSp mod">
        <pc:chgData name="이현규" userId="4a50fc40-015d-47b2-baac-03f04e76517d" providerId="ADAL" clId="{F676AAD5-021E-4909-8A6A-E2C7B2D52DF3}" dt="2022-07-07T05:00:17.873" v="2563" actId="1076"/>
        <pc:sldMkLst>
          <pc:docMk/>
          <pc:sldMk cId="803275236" sldId="10138"/>
        </pc:sldMkLst>
        <pc:spChg chg="mod">
          <ac:chgData name="이현규" userId="4a50fc40-015d-47b2-baac-03f04e76517d" providerId="ADAL" clId="{F676AAD5-021E-4909-8A6A-E2C7B2D52DF3}" dt="2022-07-07T03:40:42.032" v="1171"/>
          <ac:spMkLst>
            <pc:docMk/>
            <pc:sldMk cId="803275236" sldId="10138"/>
            <ac:spMk id="4" creationId="{B26FEC63-B948-B2F7-5D9A-D43EC3D1E7CF}"/>
          </ac:spMkLst>
        </pc:spChg>
        <pc:spChg chg="mod">
          <ac:chgData name="이현규" userId="4a50fc40-015d-47b2-baac-03f04e76517d" providerId="ADAL" clId="{F676AAD5-021E-4909-8A6A-E2C7B2D52DF3}" dt="2022-07-07T03:41:16.630" v="1174"/>
          <ac:spMkLst>
            <pc:docMk/>
            <pc:sldMk cId="803275236" sldId="10138"/>
            <ac:spMk id="5" creationId="{DF3CBF80-C6AE-6019-C177-D98CAE8F5634}"/>
          </ac:spMkLst>
        </pc:spChg>
        <pc:spChg chg="mod">
          <ac:chgData name="이현규" userId="4a50fc40-015d-47b2-baac-03f04e76517d" providerId="ADAL" clId="{F676AAD5-021E-4909-8A6A-E2C7B2D52DF3}" dt="2022-07-07T04:47:35.910" v="2398" actId="20577"/>
          <ac:spMkLst>
            <pc:docMk/>
            <pc:sldMk cId="803275236" sldId="10138"/>
            <ac:spMk id="7" creationId="{E1BBE9F9-EA6A-6D6B-C7F8-DB31EC279396}"/>
          </ac:spMkLst>
        </pc:spChg>
        <pc:spChg chg="mod">
          <ac:chgData name="이현규" userId="4a50fc40-015d-47b2-baac-03f04e76517d" providerId="ADAL" clId="{F676AAD5-021E-4909-8A6A-E2C7B2D52DF3}" dt="2022-07-07T04:48:15.614" v="2559" actId="14100"/>
          <ac:spMkLst>
            <pc:docMk/>
            <pc:sldMk cId="803275236" sldId="10138"/>
            <ac:spMk id="8" creationId="{3DAFC0CF-E88F-3698-0439-BCAD4B338E27}"/>
          </ac:spMkLst>
        </pc:spChg>
        <pc:spChg chg="add mod">
          <ac:chgData name="이현규" userId="4a50fc40-015d-47b2-baac-03f04e76517d" providerId="ADAL" clId="{F676AAD5-021E-4909-8A6A-E2C7B2D52DF3}" dt="2022-07-07T04:41:17.565" v="2365" actId="20577"/>
          <ac:spMkLst>
            <pc:docMk/>
            <pc:sldMk cId="803275236" sldId="10138"/>
            <ac:spMk id="9" creationId="{1A9EFF00-A814-960A-7302-A1153105890A}"/>
          </ac:spMkLst>
        </pc:spChg>
        <pc:picChg chg="add mod">
          <ac:chgData name="이현규" userId="4a50fc40-015d-47b2-baac-03f04e76517d" providerId="ADAL" clId="{F676AAD5-021E-4909-8A6A-E2C7B2D52DF3}" dt="2022-07-07T04:47:16.706" v="2374" actId="1076"/>
          <ac:picMkLst>
            <pc:docMk/>
            <pc:sldMk cId="803275236" sldId="10138"/>
            <ac:picMk id="10" creationId="{547B425B-B341-F526-AEC7-2B4BD115EEEF}"/>
          </ac:picMkLst>
        </pc:picChg>
        <pc:picChg chg="add mod">
          <ac:chgData name="이현규" userId="4a50fc40-015d-47b2-baac-03f04e76517d" providerId="ADAL" clId="{F676AAD5-021E-4909-8A6A-E2C7B2D52DF3}" dt="2022-07-07T05:00:17.873" v="2563" actId="1076"/>
          <ac:picMkLst>
            <pc:docMk/>
            <pc:sldMk cId="803275236" sldId="10138"/>
            <ac:picMk id="12" creationId="{B7D38E1D-C4F5-E38A-502F-5FD8D0CB250E}"/>
          </ac:picMkLst>
        </pc:picChg>
        <pc:picChg chg="del">
          <ac:chgData name="이현규" userId="4a50fc40-015d-47b2-baac-03f04e76517d" providerId="ADAL" clId="{F676AAD5-021E-4909-8A6A-E2C7B2D52DF3}" dt="2022-07-07T04:38:49.420" v="2237" actId="478"/>
          <ac:picMkLst>
            <pc:docMk/>
            <pc:sldMk cId="803275236" sldId="10138"/>
            <ac:picMk id="13" creationId="{B26236A0-9600-EBEA-85B3-F207450265AA}"/>
          </ac:picMkLst>
        </pc:picChg>
      </pc:sldChg>
      <pc:sldChg chg="del">
        <pc:chgData name="이현규" userId="4a50fc40-015d-47b2-baac-03f04e76517d" providerId="ADAL" clId="{F676AAD5-021E-4909-8A6A-E2C7B2D52DF3}" dt="2022-07-07T02:01:28.360" v="1073" actId="47"/>
        <pc:sldMkLst>
          <pc:docMk/>
          <pc:sldMk cId="2135063590" sldId="10139"/>
        </pc:sldMkLst>
      </pc:sldChg>
      <pc:sldChg chg="del">
        <pc:chgData name="이현규" userId="4a50fc40-015d-47b2-baac-03f04e76517d" providerId="ADAL" clId="{F676AAD5-021E-4909-8A6A-E2C7B2D52DF3}" dt="2022-07-07T02:01:28.360" v="1073" actId="47"/>
        <pc:sldMkLst>
          <pc:docMk/>
          <pc:sldMk cId="507242174" sldId="10140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380636871" sldId="10141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3821306223" sldId="10142"/>
        </pc:sldMkLst>
      </pc:sldChg>
      <pc:sldChg chg="del">
        <pc:chgData name="이현규" userId="4a50fc40-015d-47b2-baac-03f04e76517d" providerId="ADAL" clId="{F676AAD5-021E-4909-8A6A-E2C7B2D52DF3}" dt="2022-07-07T02:01:24.357" v="1072" actId="47"/>
        <pc:sldMkLst>
          <pc:docMk/>
          <pc:sldMk cId="1626451668" sldId="10143"/>
        </pc:sldMkLst>
      </pc:sldChg>
      <pc:sldChg chg="addSp delSp modSp mod">
        <pc:chgData name="이현규" userId="4a50fc40-015d-47b2-baac-03f04e76517d" providerId="ADAL" clId="{F676AAD5-021E-4909-8A6A-E2C7B2D52DF3}" dt="2022-07-07T04:38:44.438" v="2236" actId="20577"/>
        <pc:sldMkLst>
          <pc:docMk/>
          <pc:sldMk cId="3186283992" sldId="10144"/>
        </pc:sldMkLst>
        <pc:spChg chg="mod">
          <ac:chgData name="이현규" userId="4a50fc40-015d-47b2-baac-03f04e76517d" providerId="ADAL" clId="{F676AAD5-021E-4909-8A6A-E2C7B2D52DF3}" dt="2022-07-07T03:40:37.959" v="1170"/>
          <ac:spMkLst>
            <pc:docMk/>
            <pc:sldMk cId="3186283992" sldId="10144"/>
            <ac:spMk id="5" creationId="{0556AA1E-BF72-6931-D0DC-120E7CAD3C39}"/>
          </ac:spMkLst>
        </pc:spChg>
        <pc:spChg chg="mod">
          <ac:chgData name="이현규" userId="4a50fc40-015d-47b2-baac-03f04e76517d" providerId="ADAL" clId="{F676AAD5-021E-4909-8A6A-E2C7B2D52DF3}" dt="2022-07-07T03:41:03.751" v="1173"/>
          <ac:spMkLst>
            <pc:docMk/>
            <pc:sldMk cId="3186283992" sldId="10144"/>
            <ac:spMk id="6" creationId="{66BA0777-29EF-2A8C-A612-AAF4D7FA1B9D}"/>
          </ac:spMkLst>
        </pc:spChg>
        <pc:spChg chg="del">
          <ac:chgData name="이현규" userId="4a50fc40-015d-47b2-baac-03f04e76517d" providerId="ADAL" clId="{F676AAD5-021E-4909-8A6A-E2C7B2D52DF3}" dt="2022-07-07T04:31:08.155" v="1872" actId="478"/>
          <ac:spMkLst>
            <pc:docMk/>
            <pc:sldMk cId="3186283992" sldId="10144"/>
            <ac:spMk id="7" creationId="{422E41B8-8B8A-707A-3E30-217DCAE95372}"/>
          </ac:spMkLst>
        </pc:spChg>
        <pc:spChg chg="del">
          <ac:chgData name="이현규" userId="4a50fc40-015d-47b2-baac-03f04e76517d" providerId="ADAL" clId="{F676AAD5-021E-4909-8A6A-E2C7B2D52DF3}" dt="2022-07-07T04:31:08.155" v="1872" actId="478"/>
          <ac:spMkLst>
            <pc:docMk/>
            <pc:sldMk cId="3186283992" sldId="10144"/>
            <ac:spMk id="8" creationId="{3E78FD81-C443-0153-B576-2BE0823C3640}"/>
          </ac:spMkLst>
        </pc:spChg>
        <pc:spChg chg="del">
          <ac:chgData name="이현규" userId="4a50fc40-015d-47b2-baac-03f04e76517d" providerId="ADAL" clId="{F676AAD5-021E-4909-8A6A-E2C7B2D52DF3}" dt="2022-07-07T04:17:26.653" v="1204" actId="478"/>
          <ac:spMkLst>
            <pc:docMk/>
            <pc:sldMk cId="3186283992" sldId="10144"/>
            <ac:spMk id="9" creationId="{021A8004-01C1-5D6B-3F2B-7F0CF416EBE1}"/>
          </ac:spMkLst>
        </pc:spChg>
        <pc:spChg chg="del">
          <ac:chgData name="이현규" userId="4a50fc40-015d-47b2-baac-03f04e76517d" providerId="ADAL" clId="{F676AAD5-021E-4909-8A6A-E2C7B2D52DF3}" dt="2022-07-07T04:18:14.144" v="1339" actId="478"/>
          <ac:spMkLst>
            <pc:docMk/>
            <pc:sldMk cId="3186283992" sldId="10144"/>
            <ac:spMk id="10" creationId="{B4CBEE11-B73E-36DA-A9FB-7F51ABB4C831}"/>
          </ac:spMkLst>
        </pc:spChg>
        <pc:spChg chg="add mod">
          <ac:chgData name="이현규" userId="4a50fc40-015d-47b2-baac-03f04e76517d" providerId="ADAL" clId="{F676AAD5-021E-4909-8A6A-E2C7B2D52DF3}" dt="2022-07-07T04:38:44.438" v="2236" actId="20577"/>
          <ac:spMkLst>
            <pc:docMk/>
            <pc:sldMk cId="3186283992" sldId="10144"/>
            <ac:spMk id="11" creationId="{D242ACC9-4E18-9C82-82CF-E1D76F46B835}"/>
          </ac:spMkLst>
        </pc:spChg>
        <pc:spChg chg="add mod">
          <ac:chgData name="이현규" userId="4a50fc40-015d-47b2-baac-03f04e76517d" providerId="ADAL" clId="{F676AAD5-021E-4909-8A6A-E2C7B2D52DF3}" dt="2022-07-07T04:18:10.139" v="1338"/>
          <ac:spMkLst>
            <pc:docMk/>
            <pc:sldMk cId="3186283992" sldId="10144"/>
            <ac:spMk id="12" creationId="{EADFC901-7749-84E6-1D04-115194D34B92}"/>
          </ac:spMkLst>
        </pc:spChg>
        <pc:spChg chg="add del mod">
          <ac:chgData name="이현규" userId="4a50fc40-015d-47b2-baac-03f04e76517d" providerId="ADAL" clId="{F676AAD5-021E-4909-8A6A-E2C7B2D52DF3}" dt="2022-07-07T04:31:05.374" v="1871" actId="478"/>
          <ac:spMkLst>
            <pc:docMk/>
            <pc:sldMk cId="3186283992" sldId="10144"/>
            <ac:spMk id="14" creationId="{7CFF278F-3989-D66B-6880-3F120342ABEB}"/>
          </ac:spMkLst>
        </pc:spChg>
        <pc:spChg chg="add del mod">
          <ac:chgData name="이현규" userId="4a50fc40-015d-47b2-baac-03f04e76517d" providerId="ADAL" clId="{F676AAD5-021E-4909-8A6A-E2C7B2D52DF3}" dt="2022-07-07T04:31:08.155" v="1872" actId="478"/>
          <ac:spMkLst>
            <pc:docMk/>
            <pc:sldMk cId="3186283992" sldId="10144"/>
            <ac:spMk id="15" creationId="{61B3C1A2-2C6C-ECE8-FB39-15574A7FF7CF}"/>
          </ac:spMkLst>
        </pc:spChg>
        <pc:spChg chg="add del mod">
          <ac:chgData name="이현규" userId="4a50fc40-015d-47b2-baac-03f04e76517d" providerId="ADAL" clId="{F676AAD5-021E-4909-8A6A-E2C7B2D52DF3}" dt="2022-07-07T04:31:04.050" v="1870" actId="478"/>
          <ac:spMkLst>
            <pc:docMk/>
            <pc:sldMk cId="3186283992" sldId="10144"/>
            <ac:spMk id="17" creationId="{F29529CC-5237-43C6-A32C-0720C8D6F7F9}"/>
          </ac:spMkLst>
        </pc:spChg>
        <pc:spChg chg="add mod">
          <ac:chgData name="이현규" userId="4a50fc40-015d-47b2-baac-03f04e76517d" providerId="ADAL" clId="{F676AAD5-021E-4909-8A6A-E2C7B2D52DF3}" dt="2022-07-07T04:33:09.643" v="1997" actId="20577"/>
          <ac:spMkLst>
            <pc:docMk/>
            <pc:sldMk cId="3186283992" sldId="10144"/>
            <ac:spMk id="18" creationId="{8B072F8F-3B62-A2F4-B690-5F11C11581F0}"/>
          </ac:spMkLst>
        </pc:spChg>
        <pc:spChg chg="add mod">
          <ac:chgData name="이현규" userId="4a50fc40-015d-47b2-baac-03f04e76517d" providerId="ADAL" clId="{F676AAD5-021E-4909-8A6A-E2C7B2D52DF3}" dt="2022-07-07T04:36:23.824" v="2219" actId="20577"/>
          <ac:spMkLst>
            <pc:docMk/>
            <pc:sldMk cId="3186283992" sldId="10144"/>
            <ac:spMk id="19" creationId="{A57F3222-7E60-9EB1-B4E8-17A163D31F77}"/>
          </ac:spMkLst>
        </pc:spChg>
        <pc:picChg chg="del">
          <ac:chgData name="이현규" userId="4a50fc40-015d-47b2-baac-03f04e76517d" providerId="ADAL" clId="{F676AAD5-021E-4909-8A6A-E2C7B2D52DF3}" dt="2022-07-07T04:31:02.762" v="1868" actId="478"/>
          <ac:picMkLst>
            <pc:docMk/>
            <pc:sldMk cId="3186283992" sldId="10144"/>
            <ac:picMk id="3" creationId="{3B0603ED-3B8A-3D98-9E32-9B9A832687D6}"/>
          </ac:picMkLst>
        </pc:picChg>
        <pc:picChg chg="add del mod">
          <ac:chgData name="이현규" userId="4a50fc40-015d-47b2-baac-03f04e76517d" providerId="ADAL" clId="{F676AAD5-021E-4909-8A6A-E2C7B2D52DF3}" dt="2022-07-07T04:31:01.859" v="1866" actId="478"/>
          <ac:picMkLst>
            <pc:docMk/>
            <pc:sldMk cId="3186283992" sldId="10144"/>
            <ac:picMk id="13" creationId="{9462F8CC-713C-B795-85A0-B0D762F26231}"/>
          </ac:picMkLst>
        </pc:picChg>
        <pc:picChg chg="add del mod">
          <ac:chgData name="이현규" userId="4a50fc40-015d-47b2-baac-03f04e76517d" providerId="ADAL" clId="{F676AAD5-021E-4909-8A6A-E2C7B2D52DF3}" dt="2022-07-07T04:31:02.240" v="1867" actId="478"/>
          <ac:picMkLst>
            <pc:docMk/>
            <pc:sldMk cId="3186283992" sldId="10144"/>
            <ac:picMk id="16" creationId="{724124AA-871F-5474-DB15-C73DE9CF3ECF}"/>
          </ac:picMkLst>
        </pc:picChg>
        <pc:picChg chg="add mod modCrop">
          <ac:chgData name="이현규" userId="4a50fc40-015d-47b2-baac-03f04e76517d" providerId="ADAL" clId="{F676AAD5-021E-4909-8A6A-E2C7B2D52DF3}" dt="2022-07-07T04:37:24.820" v="2228" actId="732"/>
          <ac:picMkLst>
            <pc:docMk/>
            <pc:sldMk cId="3186283992" sldId="10144"/>
            <ac:picMk id="20" creationId="{75CB9A97-E046-AC56-A711-AF8D42525E62}"/>
          </ac:picMkLst>
        </pc:picChg>
        <pc:picChg chg="add mod">
          <ac:chgData name="이현규" userId="4a50fc40-015d-47b2-baac-03f04e76517d" providerId="ADAL" clId="{F676AAD5-021E-4909-8A6A-E2C7B2D52DF3}" dt="2022-07-07T04:34:24.215" v="2119" actId="1076"/>
          <ac:picMkLst>
            <pc:docMk/>
            <pc:sldMk cId="3186283992" sldId="10144"/>
            <ac:picMk id="22" creationId="{E42FFE88-51C5-3237-AB1A-FE717900E862}"/>
          </ac:picMkLst>
        </pc:picChg>
        <pc:picChg chg="add mod">
          <ac:chgData name="이현규" userId="4a50fc40-015d-47b2-baac-03f04e76517d" providerId="ADAL" clId="{F676AAD5-021E-4909-8A6A-E2C7B2D52DF3}" dt="2022-07-07T04:37:31.166" v="2230" actId="14100"/>
          <ac:picMkLst>
            <pc:docMk/>
            <pc:sldMk cId="3186283992" sldId="10144"/>
            <ac:picMk id="24" creationId="{96FE7F56-F75D-0A82-8CE1-11D6AEDCE383}"/>
          </ac:picMkLst>
        </pc:picChg>
        <pc:picChg chg="add mod">
          <ac:chgData name="이현규" userId="4a50fc40-015d-47b2-baac-03f04e76517d" providerId="ADAL" clId="{F676AAD5-021E-4909-8A6A-E2C7B2D52DF3}" dt="2022-07-07T04:38:36.910" v="2235" actId="1076"/>
          <ac:picMkLst>
            <pc:docMk/>
            <pc:sldMk cId="3186283992" sldId="10144"/>
            <ac:picMk id="26" creationId="{536B7E1F-2C54-AED6-48F7-2BB73DFB27DF}"/>
          </ac:picMkLst>
        </pc:picChg>
      </pc:sldChg>
      <pc:sldChg chg="addSp delSp modSp mod">
        <pc:chgData name="이현규" userId="4a50fc40-015d-47b2-baac-03f04e76517d" providerId="ADAL" clId="{F676AAD5-021E-4909-8A6A-E2C7B2D52DF3}" dt="2022-07-07T04:24:09.974" v="1674" actId="207"/>
        <pc:sldMkLst>
          <pc:docMk/>
          <pc:sldMk cId="1940217795" sldId="10147"/>
        </pc:sldMkLst>
        <pc:spChg chg="mod">
          <ac:chgData name="이현규" userId="4a50fc40-015d-47b2-baac-03f04e76517d" providerId="ADAL" clId="{F676AAD5-021E-4909-8A6A-E2C7B2D52DF3}" dt="2022-07-07T03:40:09.522" v="1169"/>
          <ac:spMkLst>
            <pc:docMk/>
            <pc:sldMk cId="1940217795" sldId="10147"/>
            <ac:spMk id="4" creationId="{B818FA60-62D8-4CD9-8F9D-BF8B5CA15299}"/>
          </ac:spMkLst>
        </pc:spChg>
        <pc:spChg chg="del">
          <ac:chgData name="이현규" userId="4a50fc40-015d-47b2-baac-03f04e76517d" providerId="ADAL" clId="{F676AAD5-021E-4909-8A6A-E2C7B2D52DF3}" dt="2022-07-07T04:18:26.573" v="1342" actId="478"/>
          <ac:spMkLst>
            <pc:docMk/>
            <pc:sldMk cId="1940217795" sldId="10147"/>
            <ac:spMk id="5" creationId="{03460E28-3248-9543-7390-CFE41F427507}"/>
          </ac:spMkLst>
        </pc:spChg>
        <pc:spChg chg="mod">
          <ac:chgData name="이현규" userId="4a50fc40-015d-47b2-baac-03f04e76517d" providerId="ADAL" clId="{F676AAD5-021E-4909-8A6A-E2C7B2D52DF3}" dt="2022-07-07T04:22:32.397" v="1414" actId="1037"/>
          <ac:spMkLst>
            <pc:docMk/>
            <pc:sldMk cId="1940217795" sldId="10147"/>
            <ac:spMk id="11" creationId="{D637370D-11DF-63EE-3FD6-31F9C35ED24F}"/>
          </ac:spMkLst>
        </pc:spChg>
        <pc:spChg chg="mod">
          <ac:chgData name="이현규" userId="4a50fc40-015d-47b2-baac-03f04e76517d" providerId="ADAL" clId="{F676AAD5-021E-4909-8A6A-E2C7B2D52DF3}" dt="2022-07-07T04:24:09.974" v="1674" actId="207"/>
          <ac:spMkLst>
            <pc:docMk/>
            <pc:sldMk cId="1940217795" sldId="10147"/>
            <ac:spMk id="12" creationId="{30A73701-35E5-DAC5-A320-A0F421E2DCB4}"/>
          </ac:spMkLst>
        </pc:spChg>
        <pc:spChg chg="mod">
          <ac:chgData name="이현규" userId="4a50fc40-015d-47b2-baac-03f04e76517d" providerId="ADAL" clId="{F676AAD5-021E-4909-8A6A-E2C7B2D52DF3}" dt="2022-07-07T04:17:59.265" v="1337" actId="20577"/>
          <ac:spMkLst>
            <pc:docMk/>
            <pc:sldMk cId="1940217795" sldId="10147"/>
            <ac:spMk id="115" creationId="{7AD574D5-5896-41AD-950E-042F8117DF96}"/>
          </ac:spMkLst>
        </pc:spChg>
        <pc:picChg chg="del">
          <ac:chgData name="이현규" userId="4a50fc40-015d-47b2-baac-03f04e76517d" providerId="ADAL" clId="{F676AAD5-021E-4909-8A6A-E2C7B2D52DF3}" dt="2022-07-07T04:18:23.820" v="1340" actId="478"/>
          <ac:picMkLst>
            <pc:docMk/>
            <pc:sldMk cId="1940217795" sldId="10147"/>
            <ac:picMk id="7" creationId="{1E85CC8F-8D66-22C3-1924-1BEBBB8B4539}"/>
          </ac:picMkLst>
        </pc:picChg>
        <pc:picChg chg="del">
          <ac:chgData name="이현규" userId="4a50fc40-015d-47b2-baac-03f04e76517d" providerId="ADAL" clId="{F676AAD5-021E-4909-8A6A-E2C7B2D52DF3}" dt="2022-07-07T04:18:25.263" v="1341" actId="478"/>
          <ac:picMkLst>
            <pc:docMk/>
            <pc:sldMk cId="1940217795" sldId="10147"/>
            <ac:picMk id="9" creationId="{322DB48F-C783-5674-2F6F-59270E75A37C}"/>
          </ac:picMkLst>
        </pc:picChg>
        <pc:picChg chg="add mod modCrop">
          <ac:chgData name="이현규" userId="4a50fc40-015d-47b2-baac-03f04e76517d" providerId="ADAL" clId="{F676AAD5-021E-4909-8A6A-E2C7B2D52DF3}" dt="2022-07-07T04:21:36.231" v="1351" actId="208"/>
          <ac:picMkLst>
            <pc:docMk/>
            <pc:sldMk cId="1940217795" sldId="10147"/>
            <ac:picMk id="10" creationId="{BB2B36F2-B329-2AF4-6C9B-6D75A6982855}"/>
          </ac:picMkLst>
        </pc:picChg>
        <pc:picChg chg="add mod">
          <ac:chgData name="이현규" userId="4a50fc40-015d-47b2-baac-03f04e76517d" providerId="ADAL" clId="{F676AAD5-021E-4909-8A6A-E2C7B2D52DF3}" dt="2022-07-07T04:22:24.076" v="1367" actId="1076"/>
          <ac:picMkLst>
            <pc:docMk/>
            <pc:sldMk cId="1940217795" sldId="10147"/>
            <ac:picMk id="14" creationId="{F99F1474-1748-9A86-B34C-974D11EFF4BA}"/>
          </ac:picMkLst>
        </pc:picChg>
      </pc:sldChg>
      <pc:sldChg chg="addSp delSp modSp add mod">
        <pc:chgData name="이현규" userId="4a50fc40-015d-47b2-baac-03f04e76517d" providerId="ADAL" clId="{F676AAD5-021E-4909-8A6A-E2C7B2D52DF3}" dt="2022-07-07T05:08:10.260" v="2714" actId="14100"/>
        <pc:sldMkLst>
          <pc:docMk/>
          <pc:sldMk cId="1231883889" sldId="10148"/>
        </pc:sldMkLst>
        <pc:spChg chg="mod">
          <ac:chgData name="이현규" userId="4a50fc40-015d-47b2-baac-03f04e76517d" providerId="ADAL" clId="{F676AAD5-021E-4909-8A6A-E2C7B2D52DF3}" dt="2022-07-07T03:41:31.795" v="1176" actId="14100"/>
          <ac:spMkLst>
            <pc:docMk/>
            <pc:sldMk cId="1231883889" sldId="10148"/>
            <ac:spMk id="5" creationId="{DF3CBF80-C6AE-6019-C177-D98CAE8F5634}"/>
          </ac:spMkLst>
        </pc:spChg>
        <pc:spChg chg="mod">
          <ac:chgData name="이현규" userId="4a50fc40-015d-47b2-baac-03f04e76517d" providerId="ADAL" clId="{F676AAD5-021E-4909-8A6A-E2C7B2D52DF3}" dt="2022-07-07T05:07:39.890" v="2597" actId="20577"/>
          <ac:spMkLst>
            <pc:docMk/>
            <pc:sldMk cId="1231883889" sldId="10148"/>
            <ac:spMk id="7" creationId="{E1BBE9F9-EA6A-6D6B-C7F8-DB31EC279396}"/>
          </ac:spMkLst>
        </pc:spChg>
        <pc:spChg chg="mod">
          <ac:chgData name="이현규" userId="4a50fc40-015d-47b2-baac-03f04e76517d" providerId="ADAL" clId="{F676AAD5-021E-4909-8A6A-E2C7B2D52DF3}" dt="2022-07-07T05:08:10.260" v="2714" actId="14100"/>
          <ac:spMkLst>
            <pc:docMk/>
            <pc:sldMk cId="1231883889" sldId="10148"/>
            <ac:spMk id="8" creationId="{3DAFC0CF-E88F-3698-0439-BCAD4B338E27}"/>
          </ac:spMkLst>
        </pc:spChg>
        <pc:picChg chg="add mod">
          <ac:chgData name="이현규" userId="4a50fc40-015d-47b2-baac-03f04e76517d" providerId="ADAL" clId="{F676AAD5-021E-4909-8A6A-E2C7B2D52DF3}" dt="2022-07-07T05:03:13.404" v="2575" actId="14100"/>
          <ac:picMkLst>
            <pc:docMk/>
            <pc:sldMk cId="1231883889" sldId="10148"/>
            <ac:picMk id="9" creationId="{7888577E-C66F-597F-5532-E5843ECCEAD4}"/>
          </ac:picMkLst>
        </pc:picChg>
        <pc:picChg chg="add del mod">
          <ac:chgData name="이현규" userId="4a50fc40-015d-47b2-baac-03f04e76517d" providerId="ADAL" clId="{F676AAD5-021E-4909-8A6A-E2C7B2D52DF3}" dt="2022-07-07T05:04:07.041" v="2582" actId="478"/>
          <ac:picMkLst>
            <pc:docMk/>
            <pc:sldMk cId="1231883889" sldId="10148"/>
            <ac:picMk id="11" creationId="{3FDB8AF5-A11A-D0A1-733B-6CD04B7DE3CD}"/>
          </ac:picMkLst>
        </pc:picChg>
        <pc:picChg chg="del">
          <ac:chgData name="이현규" userId="4a50fc40-015d-47b2-baac-03f04e76517d" providerId="ADAL" clId="{F676AAD5-021E-4909-8A6A-E2C7B2D52DF3}" dt="2022-07-07T05:00:53.138" v="2568" actId="478"/>
          <ac:picMkLst>
            <pc:docMk/>
            <pc:sldMk cId="1231883889" sldId="10148"/>
            <ac:picMk id="13" creationId="{B26236A0-9600-EBEA-85B3-F207450265AA}"/>
          </ac:picMkLst>
        </pc:picChg>
        <pc:picChg chg="add mod">
          <ac:chgData name="이현규" userId="4a50fc40-015d-47b2-baac-03f04e76517d" providerId="ADAL" clId="{F676AAD5-021E-4909-8A6A-E2C7B2D52DF3}" dt="2022-07-07T05:04:15.765" v="2587" actId="14100"/>
          <ac:picMkLst>
            <pc:docMk/>
            <pc:sldMk cId="1231883889" sldId="10148"/>
            <ac:picMk id="14" creationId="{C3BBD67F-8F48-4132-2C67-0288E111C843}"/>
          </ac:picMkLst>
        </pc:picChg>
        <pc:picChg chg="add mod modCrop">
          <ac:chgData name="이현규" userId="4a50fc40-015d-47b2-baac-03f04e76517d" providerId="ADAL" clId="{F676AAD5-021E-4909-8A6A-E2C7B2D52DF3}" dt="2022-07-07T05:07:33.667" v="2594" actId="1076"/>
          <ac:picMkLst>
            <pc:docMk/>
            <pc:sldMk cId="1231883889" sldId="10148"/>
            <ac:picMk id="16" creationId="{1DC1D803-4B20-BC37-AD7C-B9E2693DC108}"/>
          </ac:picMkLst>
        </pc:picChg>
      </pc:sldChg>
      <pc:sldChg chg="addSp delSp modSp add mod">
        <pc:chgData name="이현규" userId="4a50fc40-015d-47b2-baac-03f04e76517d" providerId="ADAL" clId="{F676AAD5-021E-4909-8A6A-E2C7B2D52DF3}" dt="2022-07-07T04:31:17.352" v="1874" actId="1076"/>
        <pc:sldMkLst>
          <pc:docMk/>
          <pc:sldMk cId="41192815" sldId="10149"/>
        </pc:sldMkLst>
        <pc:spChg chg="mod">
          <ac:chgData name="이현규" userId="4a50fc40-015d-47b2-baac-03f04e76517d" providerId="ADAL" clId="{F676AAD5-021E-4909-8A6A-E2C7B2D52DF3}" dt="2022-07-07T04:31:17.352" v="1874" actId="1076"/>
          <ac:spMkLst>
            <pc:docMk/>
            <pc:sldMk cId="41192815" sldId="10149"/>
            <ac:spMk id="11" creationId="{D637370D-11DF-63EE-3FD6-31F9C35ED24F}"/>
          </ac:spMkLst>
        </pc:spChg>
        <pc:spChg chg="mod">
          <ac:chgData name="이현규" userId="4a50fc40-015d-47b2-baac-03f04e76517d" providerId="ADAL" clId="{F676AAD5-021E-4909-8A6A-E2C7B2D52DF3}" dt="2022-07-07T04:31:17.352" v="1874" actId="1076"/>
          <ac:spMkLst>
            <pc:docMk/>
            <pc:sldMk cId="41192815" sldId="10149"/>
            <ac:spMk id="12" creationId="{30A73701-35E5-DAC5-A320-A0F421E2DCB4}"/>
          </ac:spMkLst>
        </pc:spChg>
        <pc:picChg chg="add mod">
          <ac:chgData name="이현규" userId="4a50fc40-015d-47b2-baac-03f04e76517d" providerId="ADAL" clId="{F676AAD5-021E-4909-8A6A-E2C7B2D52DF3}" dt="2022-07-07T04:25:29.005" v="1683" actId="1076"/>
          <ac:picMkLst>
            <pc:docMk/>
            <pc:sldMk cId="41192815" sldId="10149"/>
            <ac:picMk id="7" creationId="{7EC1B0DB-AB9A-97A4-76F6-9D1C6152BC4E}"/>
          </ac:picMkLst>
        </pc:picChg>
        <pc:picChg chg="add del mod">
          <ac:chgData name="이현규" userId="4a50fc40-015d-47b2-baac-03f04e76517d" providerId="ADAL" clId="{F676AAD5-021E-4909-8A6A-E2C7B2D52DF3}" dt="2022-07-07T04:28:24.371" v="1691" actId="478"/>
          <ac:picMkLst>
            <pc:docMk/>
            <pc:sldMk cId="41192815" sldId="10149"/>
            <ac:picMk id="9" creationId="{89778D5B-4390-991B-61A2-03AFF960D3E4}"/>
          </ac:picMkLst>
        </pc:picChg>
        <pc:picChg chg="del">
          <ac:chgData name="이현규" userId="4a50fc40-015d-47b2-baac-03f04e76517d" providerId="ADAL" clId="{F676AAD5-021E-4909-8A6A-E2C7B2D52DF3}" dt="2022-07-07T04:24:19.692" v="1676" actId="478"/>
          <ac:picMkLst>
            <pc:docMk/>
            <pc:sldMk cId="41192815" sldId="10149"/>
            <ac:picMk id="10" creationId="{BB2B36F2-B329-2AF4-6C9B-6D75A6982855}"/>
          </ac:picMkLst>
        </pc:picChg>
        <pc:picChg chg="del">
          <ac:chgData name="이현규" userId="4a50fc40-015d-47b2-baac-03f04e76517d" providerId="ADAL" clId="{F676AAD5-021E-4909-8A6A-E2C7B2D52DF3}" dt="2022-07-07T04:24:19.692" v="1676" actId="478"/>
          <ac:picMkLst>
            <pc:docMk/>
            <pc:sldMk cId="41192815" sldId="10149"/>
            <ac:picMk id="14" creationId="{F99F1474-1748-9A86-B34C-974D11EFF4BA}"/>
          </ac:picMkLst>
        </pc:picChg>
        <pc:picChg chg="add mod">
          <ac:chgData name="이현규" userId="4a50fc40-015d-47b2-baac-03f04e76517d" providerId="ADAL" clId="{F676AAD5-021E-4909-8A6A-E2C7B2D52DF3}" dt="2022-07-07T04:29:17.178" v="1707" actId="1076"/>
          <ac:picMkLst>
            <pc:docMk/>
            <pc:sldMk cId="41192815" sldId="10149"/>
            <ac:picMk id="15" creationId="{FE0C6C8A-B1A9-4EB4-9BF4-A34220354531}"/>
          </ac:picMkLst>
        </pc:picChg>
        <pc:picChg chg="add mod">
          <ac:chgData name="이현규" userId="4a50fc40-015d-47b2-baac-03f04e76517d" providerId="ADAL" clId="{F676AAD5-021E-4909-8A6A-E2C7B2D52DF3}" dt="2022-07-07T04:29:14.718" v="1706" actId="1076"/>
          <ac:picMkLst>
            <pc:docMk/>
            <pc:sldMk cId="41192815" sldId="10149"/>
            <ac:picMk id="17" creationId="{481BB872-784C-DE9A-9411-5C5AD6A6CA2A}"/>
          </ac:picMkLst>
        </pc:picChg>
      </pc:sldChg>
      <pc:sldChg chg="delSp add del mod">
        <pc:chgData name="이현규" userId="4a50fc40-015d-47b2-baac-03f04e76517d" providerId="ADAL" clId="{F676AAD5-021E-4909-8A6A-E2C7B2D52DF3}" dt="2022-07-07T05:00:49.512" v="2567" actId="47"/>
        <pc:sldMkLst>
          <pc:docMk/>
          <pc:sldMk cId="1798286969" sldId="10150"/>
        </pc:sldMkLst>
        <pc:picChg chg="del">
          <ac:chgData name="이현규" userId="4a50fc40-015d-47b2-baac-03f04e76517d" providerId="ADAL" clId="{F676AAD5-021E-4909-8A6A-E2C7B2D52DF3}" dt="2022-07-07T05:00:34.236" v="2565" actId="478"/>
          <ac:picMkLst>
            <pc:docMk/>
            <pc:sldMk cId="1798286969" sldId="10150"/>
            <ac:picMk id="10" creationId="{547B425B-B341-F526-AEC7-2B4BD115EEEF}"/>
          </ac:picMkLst>
        </pc:picChg>
        <pc:picChg chg="del">
          <ac:chgData name="이현규" userId="4a50fc40-015d-47b2-baac-03f04e76517d" providerId="ADAL" clId="{F676AAD5-021E-4909-8A6A-E2C7B2D52DF3}" dt="2022-07-07T05:00:34.825" v="2566" actId="478"/>
          <ac:picMkLst>
            <pc:docMk/>
            <pc:sldMk cId="1798286969" sldId="10150"/>
            <ac:picMk id="12" creationId="{B7D38E1D-C4F5-E38A-502F-5FD8D0CB250E}"/>
          </ac:picMkLst>
        </pc:picChg>
      </pc:sldChg>
    </pc:docChg>
  </pc:docChgLst>
  <pc:docChgLst>
    <pc:chgData name="이현규" userId="4a50fc40-015d-47b2-baac-03f04e76517d" providerId="ADAL" clId="{89609D58-9269-42BD-99C8-C0492F90B426}"/>
    <pc:docChg chg="modSld">
      <pc:chgData name="이현규" userId="4a50fc40-015d-47b2-baac-03f04e76517d" providerId="ADAL" clId="{89609D58-9269-42BD-99C8-C0492F90B426}" dt="2022-10-26T01:14:54.807" v="45" actId="1076"/>
      <pc:docMkLst>
        <pc:docMk/>
      </pc:docMkLst>
      <pc:sldChg chg="addSp modSp mod">
        <pc:chgData name="이현규" userId="4a50fc40-015d-47b2-baac-03f04e76517d" providerId="ADAL" clId="{89609D58-9269-42BD-99C8-C0492F90B426}" dt="2022-10-26T01:14:54.807" v="45" actId="1076"/>
        <pc:sldMkLst>
          <pc:docMk/>
          <pc:sldMk cId="1127322570" sldId="10126"/>
        </pc:sldMkLst>
        <pc:spChg chg="add mod">
          <ac:chgData name="이현규" userId="4a50fc40-015d-47b2-baac-03f04e76517d" providerId="ADAL" clId="{89609D58-9269-42BD-99C8-C0492F90B426}" dt="2022-10-26T01:14:54.807" v="45" actId="1076"/>
          <ac:spMkLst>
            <pc:docMk/>
            <pc:sldMk cId="1127322570" sldId="10126"/>
            <ac:spMk id="8" creationId="{21F292F9-1CA4-81F4-C9BB-FA07544F2785}"/>
          </ac:spMkLst>
        </pc:spChg>
      </pc:sldChg>
    </pc:docChg>
  </pc:docChgLst>
  <pc:docChgLst>
    <pc:chgData name="이현규" userId="4a50fc40-015d-47b2-baac-03f04e76517d" providerId="ADAL" clId="{7E1E1427-FFA9-4D5B-88E0-E6FFA6601565}"/>
    <pc:docChg chg="undo custSel addSld delSld modSld addMainMaster delMainMaster delSection modSection">
      <pc:chgData name="이현규" userId="4a50fc40-015d-47b2-baac-03f04e76517d" providerId="ADAL" clId="{7E1E1427-FFA9-4D5B-88E0-E6FFA6601565}" dt="2021-12-20T02:29:47.524" v="147" actId="208"/>
      <pc:docMkLst>
        <pc:docMk/>
      </pc:docMkLst>
      <pc:sldChg chg="modSp add del mod">
        <pc:chgData name="이현규" userId="4a50fc40-015d-47b2-baac-03f04e76517d" providerId="ADAL" clId="{7E1E1427-FFA9-4D5B-88E0-E6FFA6601565}" dt="2021-12-20T02:26:26.539" v="28" actId="47"/>
        <pc:sldMkLst>
          <pc:docMk/>
          <pc:sldMk cId="358953925" sldId="257"/>
        </pc:sldMkLst>
        <pc:spChg chg="mod">
          <ac:chgData name="이현규" userId="4a50fc40-015d-47b2-baac-03f04e76517d" providerId="ADAL" clId="{7E1E1427-FFA9-4D5B-88E0-E6FFA6601565}" dt="2021-12-20T02:26:17.526" v="18" actId="6549"/>
          <ac:spMkLst>
            <pc:docMk/>
            <pc:sldMk cId="358953925" sldId="257"/>
            <ac:spMk id="13" creationId="{3A1BE995-2240-4E99-8202-7DDC09713D76}"/>
          </ac:spMkLst>
        </pc:spChg>
      </pc:sldChg>
      <pc:sldChg chg="del">
        <pc:chgData name="이현규" userId="4a50fc40-015d-47b2-baac-03f04e76517d" providerId="ADAL" clId="{7E1E1427-FFA9-4D5B-88E0-E6FFA6601565}" dt="2021-12-20T02:26:21.284" v="19" actId="47"/>
        <pc:sldMkLst>
          <pc:docMk/>
          <pc:sldMk cId="924760800" sldId="258"/>
        </pc:sldMkLst>
      </pc:sldChg>
      <pc:sldChg chg="addSp delSp modSp add del mod">
        <pc:chgData name="이현규" userId="4a50fc40-015d-47b2-baac-03f04e76517d" providerId="ADAL" clId="{7E1E1427-FFA9-4D5B-88E0-E6FFA6601565}" dt="2021-12-20T02:29:47.524" v="147" actId="208"/>
        <pc:sldMkLst>
          <pc:docMk/>
          <pc:sldMk cId="2495500193" sldId="259"/>
        </pc:sldMkLst>
        <pc:spChg chg="mod">
          <ac:chgData name="이현규" userId="4a50fc40-015d-47b2-baac-03f04e76517d" providerId="ADAL" clId="{7E1E1427-FFA9-4D5B-88E0-E6FFA6601565}" dt="2021-12-20T02:26:45.878" v="36" actId="6549"/>
          <ac:spMkLst>
            <pc:docMk/>
            <pc:sldMk cId="2495500193" sldId="259"/>
            <ac:spMk id="10" creationId="{EA846FA3-3839-43D2-8E20-D042BE724F95}"/>
          </ac:spMkLst>
        </pc:spChg>
        <pc:spChg chg="mod">
          <ac:chgData name="이현규" userId="4a50fc40-015d-47b2-baac-03f04e76517d" providerId="ADAL" clId="{7E1E1427-FFA9-4D5B-88E0-E6FFA6601565}" dt="2021-12-20T02:27:21.155" v="113" actId="6549"/>
          <ac:spMkLst>
            <pc:docMk/>
            <pc:sldMk cId="2495500193" sldId="259"/>
            <ac:spMk id="11" creationId="{789AB54A-D09F-48E2-A173-D1CD74C88F50}"/>
          </ac:spMkLst>
        </pc:spChg>
        <pc:spChg chg="mod">
          <ac:chgData name="이현규" userId="4a50fc40-015d-47b2-baac-03f04e76517d" providerId="ADAL" clId="{7E1E1427-FFA9-4D5B-88E0-E6FFA6601565}" dt="2021-12-20T02:27:25.066" v="114" actId="20577"/>
          <ac:spMkLst>
            <pc:docMk/>
            <pc:sldMk cId="2495500193" sldId="259"/>
            <ac:spMk id="12" creationId="{34E162E3-5C4B-4EB7-8BD7-0822DB76F5B7}"/>
          </ac:spMkLst>
        </pc:spChg>
        <pc:spChg chg="del">
          <ac:chgData name="이현규" userId="4a50fc40-015d-47b2-baac-03f04e76517d" providerId="ADAL" clId="{7E1E1427-FFA9-4D5B-88E0-E6FFA6601565}" dt="2021-12-20T02:26:41.176" v="32" actId="478"/>
          <ac:spMkLst>
            <pc:docMk/>
            <pc:sldMk cId="2495500193" sldId="259"/>
            <ac:spMk id="35" creationId="{89649FD2-3C13-4DA1-BCE6-DBBC8135649C}"/>
          </ac:spMkLst>
        </pc:spChg>
        <pc:spChg chg="del">
          <ac:chgData name="이현규" userId="4a50fc40-015d-47b2-baac-03f04e76517d" providerId="ADAL" clId="{7E1E1427-FFA9-4D5B-88E0-E6FFA6601565}" dt="2021-12-20T02:26:41.176" v="32" actId="478"/>
          <ac:spMkLst>
            <pc:docMk/>
            <pc:sldMk cId="2495500193" sldId="259"/>
            <ac:spMk id="36" creationId="{4CED856C-0F3A-41C2-BAE1-A72200E0896C}"/>
          </ac:spMkLst>
        </pc:spChg>
        <pc:spChg chg="del">
          <ac:chgData name="이현규" userId="4a50fc40-015d-47b2-baac-03f04e76517d" providerId="ADAL" clId="{7E1E1427-FFA9-4D5B-88E0-E6FFA6601565}" dt="2021-12-20T02:26:41.176" v="32" actId="478"/>
          <ac:spMkLst>
            <pc:docMk/>
            <pc:sldMk cId="2495500193" sldId="259"/>
            <ac:spMk id="37" creationId="{DC22EC4B-84B7-4375-9B2D-F6054F9DFEF3}"/>
          </ac:spMkLst>
        </pc:spChg>
        <pc:spChg chg="del">
          <ac:chgData name="이현규" userId="4a50fc40-015d-47b2-baac-03f04e76517d" providerId="ADAL" clId="{7E1E1427-FFA9-4D5B-88E0-E6FFA6601565}" dt="2021-12-20T02:26:41.176" v="32" actId="478"/>
          <ac:spMkLst>
            <pc:docMk/>
            <pc:sldMk cId="2495500193" sldId="259"/>
            <ac:spMk id="43" creationId="{00DEBC41-902E-4220-AF49-A5CE1902F39C}"/>
          </ac:spMkLst>
        </pc:spChg>
        <pc:grpChg chg="del">
          <ac:chgData name="이현규" userId="4a50fc40-015d-47b2-baac-03f04e76517d" providerId="ADAL" clId="{7E1E1427-FFA9-4D5B-88E0-E6FFA6601565}" dt="2021-12-20T02:26:41.176" v="32" actId="478"/>
          <ac:grpSpMkLst>
            <pc:docMk/>
            <pc:sldMk cId="2495500193" sldId="259"/>
            <ac:grpSpMk id="25" creationId="{5C61B702-E947-40B3-B736-BF8F11D364AD}"/>
          </ac:grpSpMkLst>
        </pc:grpChg>
        <pc:grpChg chg="del">
          <ac:chgData name="이현규" userId="4a50fc40-015d-47b2-baac-03f04e76517d" providerId="ADAL" clId="{7E1E1427-FFA9-4D5B-88E0-E6FFA6601565}" dt="2021-12-20T02:26:41.176" v="32" actId="478"/>
          <ac:grpSpMkLst>
            <pc:docMk/>
            <pc:sldMk cId="2495500193" sldId="259"/>
            <ac:grpSpMk id="30" creationId="{1E149D71-E060-4E08-A8A9-9722DDDF3389}"/>
          </ac:grpSpMkLst>
        </pc:grpChg>
        <pc:grpChg chg="del">
          <ac:chgData name="이현규" userId="4a50fc40-015d-47b2-baac-03f04e76517d" providerId="ADAL" clId="{7E1E1427-FFA9-4D5B-88E0-E6FFA6601565}" dt="2021-12-20T02:26:41.176" v="32" actId="478"/>
          <ac:grpSpMkLst>
            <pc:docMk/>
            <pc:sldMk cId="2495500193" sldId="259"/>
            <ac:grpSpMk id="42" creationId="{4B967CEC-35B0-4CB3-83A1-E7C2550AE76F}"/>
          </ac:grpSpMkLst>
        </pc:grpChg>
        <pc:graphicFrameChg chg="add del mod">
          <ac:chgData name="이현규" userId="4a50fc40-015d-47b2-baac-03f04e76517d" providerId="ADAL" clId="{7E1E1427-FFA9-4D5B-88E0-E6FFA6601565}" dt="2021-12-20T02:29:00.278" v="141" actId="478"/>
          <ac:graphicFrameMkLst>
            <pc:docMk/>
            <pc:sldMk cId="2495500193" sldId="259"/>
            <ac:graphicFrameMk id="6" creationId="{4E83B365-6359-44F3-B246-D90F49F539EC}"/>
          </ac:graphicFrameMkLst>
        </pc:graphicFrameChg>
        <pc:graphicFrameChg chg="del">
          <ac:chgData name="이현규" userId="4a50fc40-015d-47b2-baac-03f04e76517d" providerId="ADAL" clId="{7E1E1427-FFA9-4D5B-88E0-E6FFA6601565}" dt="2021-12-20T02:26:41.176" v="32" actId="478"/>
          <ac:graphicFrameMkLst>
            <pc:docMk/>
            <pc:sldMk cId="2495500193" sldId="259"/>
            <ac:graphicFrameMk id="38" creationId="{9FE04A8E-1F86-4259-8A57-7961FF116E2A}"/>
          </ac:graphicFrameMkLst>
        </pc:graphicFrameChg>
        <pc:picChg chg="add mod">
          <ac:chgData name="이현규" userId="4a50fc40-015d-47b2-baac-03f04e76517d" providerId="ADAL" clId="{7E1E1427-FFA9-4D5B-88E0-E6FFA6601565}" dt="2021-12-20T02:29:47.524" v="147" actId="208"/>
          <ac:picMkLst>
            <pc:docMk/>
            <pc:sldMk cId="2495500193" sldId="259"/>
            <ac:picMk id="8" creationId="{F36173A2-5EC0-4F5F-8CAF-7C72E2233B82}"/>
          </ac:picMkLst>
        </pc:picChg>
        <pc:cxnChg chg="add mod">
          <ac:chgData name="이현규" userId="4a50fc40-015d-47b2-baac-03f04e76517d" providerId="ADAL" clId="{7E1E1427-FFA9-4D5B-88E0-E6FFA6601565}" dt="2021-12-20T02:28:16.946" v="138" actId="1036"/>
          <ac:cxnSpMkLst>
            <pc:docMk/>
            <pc:sldMk cId="2495500193" sldId="259"/>
            <ac:cxnSpMk id="4" creationId="{0D32223C-8FE2-43DB-A9B4-E1E405F69B0A}"/>
          </ac:cxnSpMkLst>
        </pc:cxnChg>
      </pc:sldChg>
      <pc:sldChg chg="addSp modSp add mod">
        <pc:chgData name="이현규" userId="4a50fc40-015d-47b2-baac-03f04e76517d" providerId="ADAL" clId="{7E1E1427-FFA9-4D5B-88E0-E6FFA6601565}" dt="2021-12-20T02:28:26.908" v="139"/>
        <pc:sldMkLst>
          <pc:docMk/>
          <pc:sldMk cId="1595941234" sldId="260"/>
        </pc:sldMkLst>
        <pc:spChg chg="mod">
          <ac:chgData name="이현규" userId="4a50fc40-015d-47b2-baac-03f04e76517d" providerId="ADAL" clId="{7E1E1427-FFA9-4D5B-88E0-E6FFA6601565}" dt="2021-12-20T02:27:34.988" v="119" actId="6549"/>
          <ac:spMkLst>
            <pc:docMk/>
            <pc:sldMk cId="1595941234" sldId="260"/>
            <ac:spMk id="10" creationId="{EA846FA3-3839-43D2-8E20-D042BE724F95}"/>
          </ac:spMkLst>
        </pc:spChg>
        <pc:cxnChg chg="add mod">
          <ac:chgData name="이현규" userId="4a50fc40-015d-47b2-baac-03f04e76517d" providerId="ADAL" clId="{7E1E1427-FFA9-4D5B-88E0-E6FFA6601565}" dt="2021-12-20T02:28:26.908" v="139"/>
          <ac:cxnSpMkLst>
            <pc:docMk/>
            <pc:sldMk cId="1595941234" sldId="260"/>
            <ac:cxnSpMk id="6" creationId="{66E2CFC7-779C-40DE-A4C0-67C89DCA1EC4}"/>
          </ac:cxnSpMkLst>
        </pc:cxnChg>
      </pc:sldChg>
      <pc:sldChg chg="del">
        <pc:chgData name="이현규" userId="4a50fc40-015d-47b2-baac-03f04e76517d" providerId="ADAL" clId="{7E1E1427-FFA9-4D5B-88E0-E6FFA6601565}" dt="2021-12-20T02:26:24.388" v="20" actId="47"/>
        <pc:sldMkLst>
          <pc:docMk/>
          <pc:sldMk cId="2641675339" sldId="260"/>
        </pc:sldMkLst>
      </pc:sldChg>
      <pc:sldChg chg="del">
        <pc:chgData name="이현규" userId="4a50fc40-015d-47b2-baac-03f04e76517d" providerId="ADAL" clId="{7E1E1427-FFA9-4D5B-88E0-E6FFA6601565}" dt="2021-12-20T02:26:24.620" v="21" actId="47"/>
        <pc:sldMkLst>
          <pc:docMk/>
          <pc:sldMk cId="3697612356" sldId="261"/>
        </pc:sldMkLst>
      </pc:sldChg>
      <pc:sldChg chg="del">
        <pc:chgData name="이현규" userId="4a50fc40-015d-47b2-baac-03f04e76517d" providerId="ADAL" clId="{7E1E1427-FFA9-4D5B-88E0-E6FFA6601565}" dt="2021-12-20T02:26:24.740" v="22" actId="47"/>
        <pc:sldMkLst>
          <pc:docMk/>
          <pc:sldMk cId="2667533647" sldId="262"/>
        </pc:sldMkLst>
      </pc:sldChg>
      <pc:sldChg chg="del">
        <pc:chgData name="이현규" userId="4a50fc40-015d-47b2-baac-03f04e76517d" providerId="ADAL" clId="{7E1E1427-FFA9-4D5B-88E0-E6FFA6601565}" dt="2021-12-20T02:26:25.154" v="25" actId="47"/>
        <pc:sldMkLst>
          <pc:docMk/>
          <pc:sldMk cId="786895780" sldId="263"/>
        </pc:sldMkLst>
      </pc:sldChg>
      <pc:sldChg chg="del">
        <pc:chgData name="이현규" userId="4a50fc40-015d-47b2-baac-03f04e76517d" providerId="ADAL" clId="{7E1E1427-FFA9-4D5B-88E0-E6FFA6601565}" dt="2021-12-20T02:26:24.865" v="23" actId="47"/>
        <pc:sldMkLst>
          <pc:docMk/>
          <pc:sldMk cId="2532471452" sldId="264"/>
        </pc:sldMkLst>
      </pc:sldChg>
      <pc:sldChg chg="del">
        <pc:chgData name="이현규" userId="4a50fc40-015d-47b2-baac-03f04e76517d" providerId="ADAL" clId="{7E1E1427-FFA9-4D5B-88E0-E6FFA6601565}" dt="2021-12-20T02:26:25.020" v="24" actId="47"/>
        <pc:sldMkLst>
          <pc:docMk/>
          <pc:sldMk cId="1109535619" sldId="265"/>
        </pc:sldMkLst>
      </pc:sldChg>
      <pc:sldMasterChg chg="add del addSldLayout delSldLayout">
        <pc:chgData name="이현규" userId="4a50fc40-015d-47b2-baac-03f04e76517d" providerId="ADAL" clId="{7E1E1427-FFA9-4D5B-88E0-E6FFA6601565}" dt="2021-12-20T02:26:26.941" v="29" actId="47"/>
        <pc:sldMasterMkLst>
          <pc:docMk/>
          <pc:sldMasterMk cId="578533419" sldId="2147483679"/>
        </pc:sldMasterMkLst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2911455516" sldId="2147483680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241988667" sldId="2147483681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443291950" sldId="2147483682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217588108" sldId="2147483683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570916046" sldId="2147483684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1964585011" sldId="2147483685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3738317662" sldId="2147483686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3589761138" sldId="2147483687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1634388238" sldId="2147483688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1266085461" sldId="2147483689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1302772295" sldId="2147483690"/>
          </pc:sldLayoutMkLst>
        </pc:sldLayoutChg>
        <pc:sldLayoutChg chg="add del">
          <pc:chgData name="이현규" userId="4a50fc40-015d-47b2-baac-03f04e76517d" providerId="ADAL" clId="{7E1E1427-FFA9-4D5B-88E0-E6FFA6601565}" dt="2021-12-20T02:26:26.539" v="28" actId="47"/>
          <pc:sldLayoutMkLst>
            <pc:docMk/>
            <pc:sldMasterMk cId="578533419" sldId="2147483679"/>
            <pc:sldLayoutMk cId="1933679721" sldId="2147483691"/>
          </pc:sldLayoutMkLst>
        </pc:sldLayoutChg>
        <pc:sldLayoutChg chg="del">
          <pc:chgData name="이현규" userId="4a50fc40-015d-47b2-baac-03f04e76517d" providerId="ADAL" clId="{7E1E1427-FFA9-4D5B-88E0-E6FFA6601565}" dt="2021-12-20T02:26:21.284" v="19" actId="47"/>
          <pc:sldLayoutMkLst>
            <pc:docMk/>
            <pc:sldMasterMk cId="578533419" sldId="2147483679"/>
            <pc:sldLayoutMk cId="2874938053" sldId="2147483692"/>
          </pc:sldLayoutMkLst>
        </pc:sldLayoutChg>
        <pc:sldLayoutChg chg="add del">
          <pc:chgData name="이현규" userId="4a50fc40-015d-47b2-baac-03f04e76517d" providerId="ADAL" clId="{7E1E1427-FFA9-4D5B-88E0-E6FFA6601565}" dt="2021-12-20T02:26:26.941" v="29" actId="47"/>
          <pc:sldLayoutMkLst>
            <pc:docMk/>
            <pc:sldMasterMk cId="578533419" sldId="2147483679"/>
            <pc:sldLayoutMk cId="3385230432" sldId="2147483693"/>
          </pc:sldLayoutMkLst>
        </pc:sldLayoutChg>
        <pc:sldLayoutChg chg="del">
          <pc:chgData name="이현규" userId="4a50fc40-015d-47b2-baac-03f04e76517d" providerId="ADAL" clId="{7E1E1427-FFA9-4D5B-88E0-E6FFA6601565}" dt="2021-12-20T02:26:24.388" v="20" actId="47"/>
          <pc:sldLayoutMkLst>
            <pc:docMk/>
            <pc:sldMasterMk cId="578533419" sldId="2147483679"/>
            <pc:sldLayoutMk cId="1783496994" sldId="2147483694"/>
          </pc:sldLayoutMkLst>
        </pc:sldLayoutChg>
      </pc:sldMasterChg>
    </pc:docChg>
  </pc:docChgLst>
  <pc:docChgLst>
    <pc:chgData name="이현규" userId="4a50fc40-015d-47b2-baac-03f04e76517d" providerId="ADAL" clId="{511FD512-7D66-42D3-A872-0B35424F1AF1}"/>
    <pc:docChg chg="modSld">
      <pc:chgData name="이현규" userId="4a50fc40-015d-47b2-baac-03f04e76517d" providerId="ADAL" clId="{511FD512-7D66-42D3-A872-0B35424F1AF1}" dt="2022-05-10T09:06:01.430" v="142" actId="20577"/>
      <pc:docMkLst>
        <pc:docMk/>
      </pc:docMkLst>
      <pc:sldChg chg="modSp mod">
        <pc:chgData name="이현규" userId="4a50fc40-015d-47b2-baac-03f04e76517d" providerId="ADAL" clId="{511FD512-7D66-42D3-A872-0B35424F1AF1}" dt="2022-05-10T09:05:08.705" v="100"/>
        <pc:sldMkLst>
          <pc:docMk/>
          <pc:sldMk cId="358953925" sldId="257"/>
        </pc:sldMkLst>
        <pc:spChg chg="mod">
          <ac:chgData name="이현규" userId="4a50fc40-015d-47b2-baac-03f04e76517d" providerId="ADAL" clId="{511FD512-7D66-42D3-A872-0B35424F1AF1}" dt="2022-05-10T09:05:08.705" v="100"/>
          <ac:spMkLst>
            <pc:docMk/>
            <pc:sldMk cId="358953925" sldId="257"/>
            <ac:spMk id="13" creationId="{3A1BE995-2240-4E99-8202-7DDC09713D76}"/>
          </ac:spMkLst>
        </pc:spChg>
      </pc:sldChg>
      <pc:sldChg chg="modSp mod">
        <pc:chgData name="이현규" userId="4a50fc40-015d-47b2-baac-03f04e76517d" providerId="ADAL" clId="{511FD512-7D66-42D3-A872-0B35424F1AF1}" dt="2022-05-10T09:05:33.806" v="104" actId="6549"/>
        <pc:sldMkLst>
          <pc:docMk/>
          <pc:sldMk cId="924760800" sldId="258"/>
        </pc:sldMkLst>
        <pc:spChg chg="mod">
          <ac:chgData name="이현규" userId="4a50fc40-015d-47b2-baac-03f04e76517d" providerId="ADAL" clId="{511FD512-7D66-42D3-A872-0B35424F1AF1}" dt="2022-05-10T09:05:33.806" v="104" actId="6549"/>
          <ac:spMkLst>
            <pc:docMk/>
            <pc:sldMk cId="924760800" sldId="258"/>
            <ac:spMk id="15" creationId="{AFB55843-A0A9-460B-873B-9EBA25575FA4}"/>
          </ac:spMkLst>
        </pc:spChg>
      </pc:sldChg>
      <pc:sldChg chg="modSp mod">
        <pc:chgData name="이현규" userId="4a50fc40-015d-47b2-baac-03f04e76517d" providerId="ADAL" clId="{511FD512-7D66-42D3-A872-0B35424F1AF1}" dt="2022-05-10T09:06:01.430" v="142" actId="20577"/>
        <pc:sldMkLst>
          <pc:docMk/>
          <pc:sldMk cId="1127322570" sldId="10126"/>
        </pc:sldMkLst>
        <pc:spChg chg="mod">
          <ac:chgData name="이현규" userId="4a50fc40-015d-47b2-baac-03f04e76517d" providerId="ADAL" clId="{511FD512-7D66-42D3-A872-0B35424F1AF1}" dt="2022-05-10T09:06:01.430" v="142" actId="20577"/>
          <ac:spMkLst>
            <pc:docMk/>
            <pc:sldMk cId="1127322570" sldId="10126"/>
            <ac:spMk id="3" creationId="{1BF7FE6A-7773-4023-A3CC-0CDE201217EE}"/>
          </ac:spMkLst>
        </pc:spChg>
        <pc:spChg chg="mod">
          <ac:chgData name="이현규" userId="4a50fc40-015d-47b2-baac-03f04e76517d" providerId="ADAL" clId="{511FD512-7D66-42D3-A872-0B35424F1AF1}" dt="2022-05-10T09:05:44.302" v="105"/>
          <ac:spMkLst>
            <pc:docMk/>
            <pc:sldMk cId="1127322570" sldId="10126"/>
            <ac:spMk id="4" creationId="{B818FA60-62D8-4CD9-8F9D-BF8B5CA152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90901B-F981-42A9-B2D1-FB210F9955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D089C-E8BD-4AFC-90E9-C99EA6D85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7889E-717B-4443-AA0F-4D0CABE1A77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571A16-E4FE-4993-BAD7-7910E73690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291D5B-D410-4116-BB37-DE341009F2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285F9-ED79-4721-A6DC-3F7A8998B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1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E1B3A-2BC0-4DB7-A4CC-41AA50390AE4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AFED3-DCEA-4681-BAED-FEF36F34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01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BD54057-0AB9-4629-88C7-C89753735CC1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3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pic>
        <p:nvPicPr>
          <p:cNvPr id="8" name="그림 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22B6C5E4-1298-4621-BC40-77B845267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33"/>
          <a:stretch/>
        </p:blipFill>
        <p:spPr>
          <a:xfrm>
            <a:off x="1859483" y="324973"/>
            <a:ext cx="10332516" cy="62150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710708-10F0-4A70-B6C7-D0171F0A4D22}"/>
              </a:ext>
            </a:extLst>
          </p:cNvPr>
          <p:cNvSpPr/>
          <p:nvPr userDrawn="1"/>
        </p:nvSpPr>
        <p:spPr>
          <a:xfrm>
            <a:off x="0" y="0"/>
            <a:ext cx="11401434" cy="6858000"/>
          </a:xfrm>
          <a:prstGeom prst="rect">
            <a:avLst/>
          </a:prstGeom>
          <a:gradFill>
            <a:gsLst>
              <a:gs pos="2000">
                <a:schemeClr val="bg1"/>
              </a:gs>
              <a:gs pos="5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DD41ED7-505F-4EF1-9154-CA86B72075A5}"/>
              </a:ext>
            </a:extLst>
          </p:cNvPr>
          <p:cNvSpPr/>
          <p:nvPr userDrawn="1"/>
        </p:nvSpPr>
        <p:spPr>
          <a:xfrm>
            <a:off x="121649" y="0"/>
            <a:ext cx="5647964" cy="3866863"/>
          </a:xfrm>
          <a:custGeom>
            <a:avLst/>
            <a:gdLst>
              <a:gd name="connsiteX0" fmla="*/ 551069 w 5467081"/>
              <a:gd name="connsiteY0" fmla="*/ 2501998 h 4704912"/>
              <a:gd name="connsiteX1" fmla="*/ 1654116 w 5467081"/>
              <a:gd name="connsiteY1" fmla="*/ 2501998 h 4704912"/>
              <a:gd name="connsiteX2" fmla="*/ 2205186 w 5467081"/>
              <a:gd name="connsiteY2" fmla="*/ 3053068 h 4704912"/>
              <a:gd name="connsiteX3" fmla="*/ 2205186 w 5467081"/>
              <a:gd name="connsiteY3" fmla="*/ 4155205 h 4704912"/>
              <a:gd name="connsiteX4" fmla="*/ 1653208 w 5467081"/>
              <a:gd name="connsiteY4" fmla="*/ 4704912 h 4704912"/>
              <a:gd name="connsiteX5" fmla="*/ 551069 w 5467081"/>
              <a:gd name="connsiteY5" fmla="*/ 4704912 h 4704912"/>
              <a:gd name="connsiteX6" fmla="*/ 0 w 5467081"/>
              <a:gd name="connsiteY6" fmla="*/ 4155205 h 4704912"/>
              <a:gd name="connsiteX7" fmla="*/ 0 w 5467081"/>
              <a:gd name="connsiteY7" fmla="*/ 3053068 h 4704912"/>
              <a:gd name="connsiteX8" fmla="*/ 551069 w 5467081"/>
              <a:gd name="connsiteY8" fmla="*/ 2501998 h 4704912"/>
              <a:gd name="connsiteX9" fmla="*/ 3270093 w 5467081"/>
              <a:gd name="connsiteY9" fmla="*/ 0 h 4704912"/>
              <a:gd name="connsiteX10" fmla="*/ 5459232 w 5467081"/>
              <a:gd name="connsiteY10" fmla="*/ 0 h 4704912"/>
              <a:gd name="connsiteX11" fmla="*/ 5467081 w 5467081"/>
              <a:gd name="connsiteY11" fmla="*/ 75567 h 4704912"/>
              <a:gd name="connsiteX12" fmla="*/ 5467081 w 5467081"/>
              <a:gd name="connsiteY12" fmla="*/ 1177706 h 4704912"/>
              <a:gd name="connsiteX13" fmla="*/ 4916013 w 5467081"/>
              <a:gd name="connsiteY13" fmla="*/ 1728775 h 4704912"/>
              <a:gd name="connsiteX14" fmla="*/ 3813874 w 5467081"/>
              <a:gd name="connsiteY14" fmla="*/ 1728775 h 4704912"/>
              <a:gd name="connsiteX15" fmla="*/ 3262350 w 5467081"/>
              <a:gd name="connsiteY15" fmla="*/ 1177706 h 4704912"/>
              <a:gd name="connsiteX16" fmla="*/ 3262350 w 5467081"/>
              <a:gd name="connsiteY16" fmla="*/ 75567 h 4704912"/>
              <a:gd name="connsiteX17" fmla="*/ 360676 w 5467081"/>
              <a:gd name="connsiteY17" fmla="*/ 0 h 4704912"/>
              <a:gd name="connsiteX18" fmla="*/ 2548513 w 5467081"/>
              <a:gd name="connsiteY18" fmla="*/ 0 h 4704912"/>
              <a:gd name="connsiteX19" fmla="*/ 2556362 w 5467081"/>
              <a:gd name="connsiteY19" fmla="*/ 75567 h 4704912"/>
              <a:gd name="connsiteX20" fmla="*/ 2556362 w 5467081"/>
              <a:gd name="connsiteY20" fmla="*/ 1177705 h 4704912"/>
              <a:gd name="connsiteX21" fmla="*/ 2496394 w 5467081"/>
              <a:gd name="connsiteY21" fmla="*/ 1425755 h 4704912"/>
              <a:gd name="connsiteX22" fmla="*/ 3349120 w 5467081"/>
              <a:gd name="connsiteY22" fmla="*/ 2512901 h 4704912"/>
              <a:gd name="connsiteX23" fmla="*/ 3459970 w 5467081"/>
              <a:gd name="connsiteY23" fmla="*/ 2501998 h 4704912"/>
              <a:gd name="connsiteX24" fmla="*/ 4561655 w 5467081"/>
              <a:gd name="connsiteY24" fmla="*/ 2501998 h 4704912"/>
              <a:gd name="connsiteX25" fmla="*/ 5112724 w 5467081"/>
              <a:gd name="connsiteY25" fmla="*/ 3053068 h 4704912"/>
              <a:gd name="connsiteX26" fmla="*/ 5112724 w 5467081"/>
              <a:gd name="connsiteY26" fmla="*/ 4155206 h 4704912"/>
              <a:gd name="connsiteX27" fmla="*/ 4562109 w 5467081"/>
              <a:gd name="connsiteY27" fmla="*/ 4704912 h 4704912"/>
              <a:gd name="connsiteX28" fmla="*/ 3459970 w 5467081"/>
              <a:gd name="connsiteY28" fmla="*/ 4704912 h 4704912"/>
              <a:gd name="connsiteX29" fmla="*/ 2908900 w 5467081"/>
              <a:gd name="connsiteY29" fmla="*/ 4155206 h 4704912"/>
              <a:gd name="connsiteX30" fmla="*/ 2908900 w 5467081"/>
              <a:gd name="connsiteY30" fmla="*/ 3053976 h 4704912"/>
              <a:gd name="connsiteX31" fmla="*/ 2937522 w 5467081"/>
              <a:gd name="connsiteY31" fmla="*/ 2881340 h 4704912"/>
              <a:gd name="connsiteX32" fmla="*/ 2034367 w 5467081"/>
              <a:gd name="connsiteY32" fmla="*/ 1728774 h 4704912"/>
              <a:gd name="connsiteX33" fmla="*/ 2006201 w 5467081"/>
              <a:gd name="connsiteY33" fmla="*/ 1728774 h 4704912"/>
              <a:gd name="connsiteX34" fmla="*/ 904062 w 5467081"/>
              <a:gd name="connsiteY34" fmla="*/ 1728774 h 4704912"/>
              <a:gd name="connsiteX35" fmla="*/ 352994 w 5467081"/>
              <a:gd name="connsiteY35" fmla="*/ 1177705 h 4704912"/>
              <a:gd name="connsiteX36" fmla="*/ 352994 w 5467081"/>
              <a:gd name="connsiteY36" fmla="*/ 75567 h 47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67081" h="4704912">
                <a:moveTo>
                  <a:pt x="551069" y="2501998"/>
                </a:moveTo>
                <a:lnTo>
                  <a:pt x="1654116" y="2501998"/>
                </a:lnTo>
                <a:cubicBezTo>
                  <a:pt x="1958363" y="2502270"/>
                  <a:pt x="2204913" y="2748820"/>
                  <a:pt x="2205186" y="3053068"/>
                </a:cubicBezTo>
                <a:lnTo>
                  <a:pt x="2205186" y="4155205"/>
                </a:lnTo>
                <a:cubicBezTo>
                  <a:pt x="2204186" y="4459270"/>
                  <a:pt x="1957273" y="4705185"/>
                  <a:pt x="1653208" y="4704912"/>
                </a:cubicBezTo>
                <a:lnTo>
                  <a:pt x="551069" y="4704912"/>
                </a:lnTo>
                <a:cubicBezTo>
                  <a:pt x="247368" y="4704685"/>
                  <a:pt x="999" y="4458907"/>
                  <a:pt x="0" y="4155205"/>
                </a:cubicBezTo>
                <a:lnTo>
                  <a:pt x="0" y="3053068"/>
                </a:lnTo>
                <a:cubicBezTo>
                  <a:pt x="273" y="2748820"/>
                  <a:pt x="246823" y="2502270"/>
                  <a:pt x="551069" y="2501998"/>
                </a:cubicBezTo>
                <a:close/>
                <a:moveTo>
                  <a:pt x="3270093" y="0"/>
                </a:moveTo>
                <a:lnTo>
                  <a:pt x="5459232" y="0"/>
                </a:lnTo>
                <a:lnTo>
                  <a:pt x="5467081" y="75567"/>
                </a:lnTo>
                <a:lnTo>
                  <a:pt x="5467081" y="1177706"/>
                </a:lnTo>
                <a:cubicBezTo>
                  <a:pt x="5466810" y="1481953"/>
                  <a:pt x="5220259" y="1728503"/>
                  <a:pt x="4916013" y="1728775"/>
                </a:cubicBezTo>
                <a:lnTo>
                  <a:pt x="3813874" y="1728775"/>
                </a:lnTo>
                <a:cubicBezTo>
                  <a:pt x="3509446" y="1728775"/>
                  <a:pt x="3262623" y="1482134"/>
                  <a:pt x="3262350" y="1177706"/>
                </a:cubicBezTo>
                <a:lnTo>
                  <a:pt x="3262350" y="75567"/>
                </a:lnTo>
                <a:close/>
                <a:moveTo>
                  <a:pt x="360676" y="0"/>
                </a:moveTo>
                <a:lnTo>
                  <a:pt x="2548513" y="0"/>
                </a:lnTo>
                <a:lnTo>
                  <a:pt x="2556362" y="75567"/>
                </a:lnTo>
                <a:lnTo>
                  <a:pt x="2556362" y="1177705"/>
                </a:lnTo>
                <a:cubicBezTo>
                  <a:pt x="2556135" y="1263932"/>
                  <a:pt x="2535601" y="1348932"/>
                  <a:pt x="2496394" y="1425755"/>
                </a:cubicBezTo>
                <a:lnTo>
                  <a:pt x="3349120" y="2512901"/>
                </a:lnTo>
                <a:cubicBezTo>
                  <a:pt x="3385601" y="2505586"/>
                  <a:pt x="3422763" y="2501907"/>
                  <a:pt x="3459970" y="2501998"/>
                </a:cubicBezTo>
                <a:lnTo>
                  <a:pt x="4561655" y="2501998"/>
                </a:lnTo>
                <a:cubicBezTo>
                  <a:pt x="4865901" y="2502270"/>
                  <a:pt x="5112451" y="2748820"/>
                  <a:pt x="5112724" y="3053068"/>
                </a:cubicBezTo>
                <a:lnTo>
                  <a:pt x="5112724" y="4155206"/>
                </a:lnTo>
                <a:cubicBezTo>
                  <a:pt x="5111724" y="4458725"/>
                  <a:pt x="4865629" y="4704413"/>
                  <a:pt x="4562109" y="4704912"/>
                </a:cubicBezTo>
                <a:lnTo>
                  <a:pt x="3459970" y="4704912"/>
                </a:lnTo>
                <a:cubicBezTo>
                  <a:pt x="3156269" y="4704685"/>
                  <a:pt x="2909900" y="4458907"/>
                  <a:pt x="2908900" y="4155206"/>
                </a:cubicBezTo>
                <a:lnTo>
                  <a:pt x="2908900" y="3053976"/>
                </a:lnTo>
                <a:cubicBezTo>
                  <a:pt x="2908856" y="2995235"/>
                  <a:pt x="2918532" y="2936902"/>
                  <a:pt x="2937522" y="2881340"/>
                </a:cubicBezTo>
                <a:lnTo>
                  <a:pt x="2034367" y="1728774"/>
                </a:lnTo>
                <a:cubicBezTo>
                  <a:pt x="2025282" y="1728774"/>
                  <a:pt x="2015288" y="1728774"/>
                  <a:pt x="2006201" y="1728774"/>
                </a:cubicBezTo>
                <a:lnTo>
                  <a:pt x="904062" y="1728774"/>
                </a:lnTo>
                <a:cubicBezTo>
                  <a:pt x="599816" y="1728502"/>
                  <a:pt x="353265" y="1481952"/>
                  <a:pt x="352994" y="1177705"/>
                </a:cubicBezTo>
                <a:lnTo>
                  <a:pt x="352994" y="75567"/>
                </a:lnTo>
                <a:close/>
              </a:path>
            </a:pathLst>
          </a:custGeom>
          <a:gradFill>
            <a:gsLst>
              <a:gs pos="0">
                <a:schemeClr val="bg1">
                  <a:alpha val="4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4540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53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42DA8F-B4ED-47B7-9312-60247DEF79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513417" y="340385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4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29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1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85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17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761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88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08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72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5BCF12-EDBD-4D9C-9B1D-7E2D82D05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t="5055" r="28211"/>
          <a:stretch>
            <a:fillRect/>
          </a:stretch>
        </p:blipFill>
        <p:spPr>
          <a:xfrm>
            <a:off x="0" y="0"/>
            <a:ext cx="7885730" cy="6858000"/>
          </a:xfrm>
          <a:custGeom>
            <a:avLst/>
            <a:gdLst>
              <a:gd name="connsiteX0" fmla="*/ 0 w 6915416"/>
              <a:gd name="connsiteY0" fmla="*/ 0 h 7559675"/>
              <a:gd name="connsiteX1" fmla="*/ 2153577 w 6915416"/>
              <a:gd name="connsiteY1" fmla="*/ 0 h 7559675"/>
              <a:gd name="connsiteX2" fmla="*/ 2153577 w 6915416"/>
              <a:gd name="connsiteY2" fmla="*/ 1924896 h 7559675"/>
              <a:gd name="connsiteX3" fmla="*/ 2041873 w 6915416"/>
              <a:gd name="connsiteY3" fmla="*/ 2386951 h 7559675"/>
              <a:gd name="connsiteX4" fmla="*/ 3630278 w 6915416"/>
              <a:gd name="connsiteY4" fmla="*/ 4412018 h 7559675"/>
              <a:gd name="connsiteX5" fmla="*/ 3836762 w 6915416"/>
              <a:gd name="connsiteY5" fmla="*/ 4391708 h 7559675"/>
              <a:gd name="connsiteX6" fmla="*/ 5888911 w 6915416"/>
              <a:gd name="connsiteY6" fmla="*/ 4391708 h 7559675"/>
              <a:gd name="connsiteX7" fmla="*/ 6915416 w 6915416"/>
              <a:gd name="connsiteY7" fmla="*/ 5418204 h 7559675"/>
              <a:gd name="connsiteX8" fmla="*/ 6915416 w 6915416"/>
              <a:gd name="connsiteY8" fmla="*/ 7471204 h 7559675"/>
              <a:gd name="connsiteX9" fmla="*/ 6906231 w 6915416"/>
              <a:gd name="connsiteY9" fmla="*/ 7559675 h 7559675"/>
              <a:gd name="connsiteX10" fmla="*/ 2819455 w 6915416"/>
              <a:gd name="connsiteY10" fmla="*/ 7559675 h 7559675"/>
              <a:gd name="connsiteX11" fmla="*/ 2810266 w 6915416"/>
              <a:gd name="connsiteY11" fmla="*/ 7471204 h 7559675"/>
              <a:gd name="connsiteX12" fmla="*/ 2810266 w 6915416"/>
              <a:gd name="connsiteY12" fmla="*/ 5419901 h 7559675"/>
              <a:gd name="connsiteX13" fmla="*/ 2863582 w 6915416"/>
              <a:gd name="connsiteY13" fmla="*/ 5098318 h 7559675"/>
              <a:gd name="connsiteX14" fmla="*/ 1181241 w 6915416"/>
              <a:gd name="connsiteY14" fmla="*/ 2951391 h 7559675"/>
              <a:gd name="connsiteX15" fmla="*/ 1128769 w 6915416"/>
              <a:gd name="connsiteY15" fmla="*/ 2951391 h 7559675"/>
              <a:gd name="connsiteX16" fmla="*/ 0 w 6915416"/>
              <a:gd name="connsiteY16" fmla="*/ 2951391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15416" h="7559675">
                <a:moveTo>
                  <a:pt x="0" y="0"/>
                </a:moveTo>
                <a:lnTo>
                  <a:pt x="2153577" y="0"/>
                </a:lnTo>
                <a:lnTo>
                  <a:pt x="2153577" y="1924896"/>
                </a:lnTo>
                <a:cubicBezTo>
                  <a:pt x="2153151" y="2085509"/>
                  <a:pt x="2114903" y="2243849"/>
                  <a:pt x="2041873" y="2386951"/>
                </a:cubicBezTo>
                <a:lnTo>
                  <a:pt x="3630278" y="4412018"/>
                </a:lnTo>
                <a:cubicBezTo>
                  <a:pt x="3698236" y="4398390"/>
                  <a:pt x="3767454" y="4391540"/>
                  <a:pt x="3836762" y="4391708"/>
                </a:cubicBezTo>
                <a:lnTo>
                  <a:pt x="5888911" y="4391708"/>
                </a:lnTo>
                <a:cubicBezTo>
                  <a:pt x="6455644" y="4392215"/>
                  <a:pt x="6914901" y="4851472"/>
                  <a:pt x="6915416" y="5418204"/>
                </a:cubicBezTo>
                <a:lnTo>
                  <a:pt x="6915416" y="7471204"/>
                </a:lnTo>
                <a:lnTo>
                  <a:pt x="6906231" y="7559675"/>
                </a:lnTo>
                <a:lnTo>
                  <a:pt x="2819455" y="7559675"/>
                </a:lnTo>
                <a:lnTo>
                  <a:pt x="2810266" y="7471204"/>
                </a:lnTo>
                <a:lnTo>
                  <a:pt x="2810266" y="5419901"/>
                </a:lnTo>
                <a:cubicBezTo>
                  <a:pt x="2810186" y="5310480"/>
                  <a:pt x="2828204" y="5201822"/>
                  <a:pt x="2863582" y="5098318"/>
                </a:cubicBezTo>
                <a:lnTo>
                  <a:pt x="1181241" y="2951391"/>
                </a:lnTo>
                <a:cubicBezTo>
                  <a:pt x="1164316" y="2951391"/>
                  <a:pt x="1145694" y="2951391"/>
                  <a:pt x="1128769" y="2951391"/>
                </a:cubicBezTo>
                <a:lnTo>
                  <a:pt x="0" y="2951391"/>
                </a:lnTo>
                <a:close/>
              </a:path>
            </a:pathLst>
          </a:cu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65E004C-DFEE-4819-B2EF-99C6D8C66C94}"/>
              </a:ext>
            </a:extLst>
          </p:cNvPr>
          <p:cNvSpPr/>
          <p:nvPr userDrawn="1"/>
        </p:nvSpPr>
        <p:spPr>
          <a:xfrm>
            <a:off x="2" y="3653253"/>
            <a:ext cx="1924692" cy="3204748"/>
          </a:xfrm>
          <a:custGeom>
            <a:avLst/>
            <a:gdLst>
              <a:gd name="connsiteX0" fmla="*/ 0 w 1687865"/>
              <a:gd name="connsiteY0" fmla="*/ 0 h 3532641"/>
              <a:gd name="connsiteX1" fmla="*/ 661369 w 1687865"/>
              <a:gd name="connsiteY1" fmla="*/ 0 h 3532641"/>
              <a:gd name="connsiteX2" fmla="*/ 1687865 w 1687865"/>
              <a:gd name="connsiteY2" fmla="*/ 1026495 h 3532641"/>
              <a:gd name="connsiteX3" fmla="*/ 1687865 w 1687865"/>
              <a:gd name="connsiteY3" fmla="*/ 3079495 h 3532641"/>
              <a:gd name="connsiteX4" fmla="*/ 1606076 w 1687865"/>
              <a:gd name="connsiteY4" fmla="*/ 3478503 h 3532641"/>
              <a:gd name="connsiteX5" fmla="*/ 1576517 w 1687865"/>
              <a:gd name="connsiteY5" fmla="*/ 3532641 h 3532641"/>
              <a:gd name="connsiteX6" fmla="*/ 0 w 1687865"/>
              <a:gd name="connsiteY6" fmla="*/ 3532641 h 3532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7865" h="3532641">
                <a:moveTo>
                  <a:pt x="0" y="0"/>
                </a:moveTo>
                <a:lnTo>
                  <a:pt x="661369" y="0"/>
                </a:lnTo>
                <a:cubicBezTo>
                  <a:pt x="1228102" y="506"/>
                  <a:pt x="1687359" y="459763"/>
                  <a:pt x="1687865" y="1026495"/>
                </a:cubicBezTo>
                <a:lnTo>
                  <a:pt x="1687865" y="3079495"/>
                </a:lnTo>
                <a:cubicBezTo>
                  <a:pt x="1687401" y="3221092"/>
                  <a:pt x="1658307" y="3355919"/>
                  <a:pt x="1606076" y="3478503"/>
                </a:cubicBezTo>
                <a:lnTo>
                  <a:pt x="1576517" y="3532641"/>
                </a:lnTo>
                <a:lnTo>
                  <a:pt x="0" y="3532641"/>
                </a:lnTo>
                <a:close/>
              </a:path>
            </a:pathLst>
          </a:custGeom>
          <a:solidFill>
            <a:srgbClr val="6D7E93">
              <a:alpha val="36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53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7350DB7-FF22-4BC9-853D-DD30D754F3C5}"/>
              </a:ext>
            </a:extLst>
          </p:cNvPr>
          <p:cNvSpPr/>
          <p:nvPr userDrawn="1"/>
        </p:nvSpPr>
        <p:spPr>
          <a:xfrm>
            <a:off x="0" y="0"/>
            <a:ext cx="7881932" cy="6858000"/>
          </a:xfrm>
          <a:custGeom>
            <a:avLst/>
            <a:gdLst>
              <a:gd name="connsiteX0" fmla="*/ 0 w 6912085"/>
              <a:gd name="connsiteY0" fmla="*/ 0 h 7559675"/>
              <a:gd name="connsiteX1" fmla="*/ 2150246 w 6912085"/>
              <a:gd name="connsiteY1" fmla="*/ 0 h 7559675"/>
              <a:gd name="connsiteX2" fmla="*/ 2150246 w 6912085"/>
              <a:gd name="connsiteY2" fmla="*/ 1924896 h 7559675"/>
              <a:gd name="connsiteX3" fmla="*/ 2038542 w 6912085"/>
              <a:gd name="connsiteY3" fmla="*/ 2386951 h 7559675"/>
              <a:gd name="connsiteX4" fmla="*/ 3626947 w 6912085"/>
              <a:gd name="connsiteY4" fmla="*/ 4412018 h 7559675"/>
              <a:gd name="connsiteX5" fmla="*/ 3833431 w 6912085"/>
              <a:gd name="connsiteY5" fmla="*/ 4391708 h 7559675"/>
              <a:gd name="connsiteX6" fmla="*/ 5885580 w 6912085"/>
              <a:gd name="connsiteY6" fmla="*/ 4391708 h 7559675"/>
              <a:gd name="connsiteX7" fmla="*/ 6912085 w 6912085"/>
              <a:gd name="connsiteY7" fmla="*/ 5418204 h 7559675"/>
              <a:gd name="connsiteX8" fmla="*/ 6912085 w 6912085"/>
              <a:gd name="connsiteY8" fmla="*/ 7471204 h 7559675"/>
              <a:gd name="connsiteX9" fmla="*/ 6907339 w 6912085"/>
              <a:gd name="connsiteY9" fmla="*/ 7559675 h 7559675"/>
              <a:gd name="connsiteX10" fmla="*/ 2811682 w 6912085"/>
              <a:gd name="connsiteY10" fmla="*/ 7559675 h 7559675"/>
              <a:gd name="connsiteX11" fmla="*/ 2806935 w 6912085"/>
              <a:gd name="connsiteY11" fmla="*/ 7471204 h 7559675"/>
              <a:gd name="connsiteX12" fmla="*/ 2806935 w 6912085"/>
              <a:gd name="connsiteY12" fmla="*/ 5419901 h 7559675"/>
              <a:gd name="connsiteX13" fmla="*/ 2860251 w 6912085"/>
              <a:gd name="connsiteY13" fmla="*/ 5098318 h 7559675"/>
              <a:gd name="connsiteX14" fmla="*/ 1177910 w 6912085"/>
              <a:gd name="connsiteY14" fmla="*/ 2951391 h 7559675"/>
              <a:gd name="connsiteX15" fmla="*/ 1125438 w 6912085"/>
              <a:gd name="connsiteY15" fmla="*/ 2951391 h 7559675"/>
              <a:gd name="connsiteX16" fmla="*/ 0 w 6912085"/>
              <a:gd name="connsiteY16" fmla="*/ 2951391 h 755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12085" h="7559675">
                <a:moveTo>
                  <a:pt x="0" y="0"/>
                </a:moveTo>
                <a:lnTo>
                  <a:pt x="2150246" y="0"/>
                </a:lnTo>
                <a:lnTo>
                  <a:pt x="2150246" y="1924896"/>
                </a:lnTo>
                <a:cubicBezTo>
                  <a:pt x="2149820" y="2085509"/>
                  <a:pt x="2111572" y="2243849"/>
                  <a:pt x="2038542" y="2386951"/>
                </a:cubicBezTo>
                <a:lnTo>
                  <a:pt x="3626947" y="4412018"/>
                </a:lnTo>
                <a:cubicBezTo>
                  <a:pt x="3694904" y="4398390"/>
                  <a:pt x="3764123" y="4391540"/>
                  <a:pt x="3833431" y="4391708"/>
                </a:cubicBezTo>
                <a:lnTo>
                  <a:pt x="5885580" y="4391708"/>
                </a:lnTo>
                <a:cubicBezTo>
                  <a:pt x="6452313" y="4392215"/>
                  <a:pt x="6911570" y="4851472"/>
                  <a:pt x="6912085" y="5418204"/>
                </a:cubicBezTo>
                <a:lnTo>
                  <a:pt x="6912085" y="7471204"/>
                </a:lnTo>
                <a:lnTo>
                  <a:pt x="6907339" y="7559675"/>
                </a:lnTo>
                <a:lnTo>
                  <a:pt x="2811682" y="7559675"/>
                </a:lnTo>
                <a:lnTo>
                  <a:pt x="2806935" y="7471204"/>
                </a:lnTo>
                <a:lnTo>
                  <a:pt x="2806935" y="5419901"/>
                </a:lnTo>
                <a:cubicBezTo>
                  <a:pt x="2806855" y="5310480"/>
                  <a:pt x="2824873" y="5201822"/>
                  <a:pt x="2860251" y="5098318"/>
                </a:cubicBezTo>
                <a:lnTo>
                  <a:pt x="1177910" y="2951391"/>
                </a:lnTo>
                <a:cubicBezTo>
                  <a:pt x="1160985" y="2951391"/>
                  <a:pt x="1142363" y="2951391"/>
                  <a:pt x="1125438" y="2951391"/>
                </a:cubicBezTo>
                <a:lnTo>
                  <a:pt x="0" y="2951391"/>
                </a:lnTo>
                <a:close/>
              </a:path>
            </a:pathLst>
          </a:custGeom>
          <a:solidFill>
            <a:srgbClr val="0050FF">
              <a:alpha val="34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53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7AF8725-ACDD-46C0-95A0-FA5EE697429E}"/>
              </a:ext>
            </a:extLst>
          </p:cNvPr>
          <p:cNvSpPr/>
          <p:nvPr userDrawn="1"/>
        </p:nvSpPr>
        <p:spPr>
          <a:xfrm>
            <a:off x="3825277" y="1"/>
            <a:ext cx="4541447" cy="2623785"/>
          </a:xfrm>
          <a:custGeom>
            <a:avLst/>
            <a:gdLst>
              <a:gd name="connsiteX0" fmla="*/ 0 w 4026683"/>
              <a:gd name="connsiteY0" fmla="*/ 0 h 2924224"/>
              <a:gd name="connsiteX1" fmla="*/ 4026683 w 4026683"/>
              <a:gd name="connsiteY1" fmla="*/ 0 h 2924224"/>
              <a:gd name="connsiteX2" fmla="*/ 4026683 w 4026683"/>
              <a:gd name="connsiteY2" fmla="*/ 1917763 h 2924224"/>
              <a:gd name="connsiteX3" fmla="*/ 3020222 w 4026683"/>
              <a:gd name="connsiteY3" fmla="*/ 2924224 h 2924224"/>
              <a:gd name="connsiteX4" fmla="*/ 1007290 w 4026683"/>
              <a:gd name="connsiteY4" fmla="*/ 2924224 h 2924224"/>
              <a:gd name="connsiteX5" fmla="*/ 0 w 4026683"/>
              <a:gd name="connsiteY5" fmla="*/ 1917763 h 292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6683" h="2924224">
                <a:moveTo>
                  <a:pt x="0" y="0"/>
                </a:moveTo>
                <a:lnTo>
                  <a:pt x="4026683" y="0"/>
                </a:lnTo>
                <a:lnTo>
                  <a:pt x="4026683" y="1917763"/>
                </a:lnTo>
                <a:cubicBezTo>
                  <a:pt x="4026187" y="2473434"/>
                  <a:pt x="3575893" y="2923727"/>
                  <a:pt x="3020222" y="2924224"/>
                </a:cubicBezTo>
                <a:lnTo>
                  <a:pt x="1007290" y="2924224"/>
                </a:lnTo>
                <a:cubicBezTo>
                  <a:pt x="451287" y="2924224"/>
                  <a:pt x="497" y="2473765"/>
                  <a:pt x="0" y="1917763"/>
                </a:cubicBezTo>
                <a:close/>
              </a:path>
            </a:pathLst>
          </a:custGeom>
          <a:solidFill>
            <a:srgbClr val="059FFF">
              <a:alpha val="55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2053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374D2-6FF8-402F-942F-BA3D7F5DB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7" t="30835" r="23043" b="43303"/>
          <a:stretch/>
        </p:blipFill>
        <p:spPr>
          <a:xfrm>
            <a:off x="501361" y="289722"/>
            <a:ext cx="1411277" cy="4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A119CB-C103-490A-8435-E697BE48FD4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3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65AEB3-335A-4A6E-959C-53926E38B9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513417" y="340385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3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D3C3F6-8B18-4535-BD5B-1D1F0331342C}"/>
              </a:ext>
            </a:extLst>
          </p:cNvPr>
          <p:cNvSpPr/>
          <p:nvPr userDrawn="1"/>
        </p:nvSpPr>
        <p:spPr>
          <a:xfrm>
            <a:off x="1" y="-1"/>
            <a:ext cx="9743463" cy="110605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F093C4-8895-4DFD-B9ED-D114C152AF8B}"/>
              </a:ext>
            </a:extLst>
          </p:cNvPr>
          <p:cNvGrpSpPr/>
          <p:nvPr userDrawn="1"/>
        </p:nvGrpSpPr>
        <p:grpSpPr>
          <a:xfrm>
            <a:off x="9743463" y="-1"/>
            <a:ext cx="2448537" cy="110605"/>
            <a:chOff x="8544561" y="-1"/>
            <a:chExt cx="2213100" cy="12192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CAD090-6916-457D-A545-A11380AD9D38}"/>
                </a:ext>
              </a:extLst>
            </p:cNvPr>
            <p:cNvSpPr/>
            <p:nvPr/>
          </p:nvSpPr>
          <p:spPr>
            <a:xfrm>
              <a:off x="8544561" y="-1"/>
              <a:ext cx="1106550" cy="121921"/>
            </a:xfrm>
            <a:prstGeom prst="rect">
              <a:avLst/>
            </a:prstGeom>
            <a:solidFill>
              <a:srgbClr val="1EA8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53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41093E-AC3A-4A63-860B-7C43874ED556}"/>
                </a:ext>
              </a:extLst>
            </p:cNvPr>
            <p:cNvSpPr/>
            <p:nvPr/>
          </p:nvSpPr>
          <p:spPr>
            <a:xfrm>
              <a:off x="9651111" y="-1"/>
              <a:ext cx="1106550" cy="121921"/>
            </a:xfrm>
            <a:prstGeom prst="rect">
              <a:avLst/>
            </a:prstGeom>
            <a:solidFill>
              <a:srgbClr val="004E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53"/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B29A86-E22D-4D69-9B67-FD1E0D7E5726}"/>
              </a:ext>
            </a:extLst>
          </p:cNvPr>
          <p:cNvCxnSpPr>
            <a:cxnSpLocks/>
          </p:cNvCxnSpPr>
          <p:nvPr userDrawn="1"/>
        </p:nvCxnSpPr>
        <p:spPr>
          <a:xfrm>
            <a:off x="0" y="1302000"/>
            <a:ext cx="11695630" cy="0"/>
          </a:xfrm>
          <a:prstGeom prst="line">
            <a:avLst/>
          </a:prstGeom>
          <a:ln w="22225">
            <a:solidFill>
              <a:srgbClr val="CCD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B4EE920-7AD0-4F34-927A-E25E9941314F}"/>
              </a:ext>
            </a:extLst>
          </p:cNvPr>
          <p:cNvSpPr/>
          <p:nvPr userDrawn="1"/>
        </p:nvSpPr>
        <p:spPr>
          <a:xfrm>
            <a:off x="11197451" y="6253713"/>
            <a:ext cx="486593" cy="158970"/>
          </a:xfrm>
          <a:prstGeom prst="roundRect">
            <a:avLst>
              <a:gd name="adj" fmla="val 50000"/>
            </a:avLst>
          </a:prstGeom>
          <a:solidFill>
            <a:srgbClr val="CCD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2CA8DB5-35E7-4A07-97B3-7ADD0DE2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>
            <a:lvl1pPr algn="ctr">
              <a:defRPr sz="136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defRPr>
            </a:lvl1pPr>
          </a:lstStyle>
          <a:p>
            <a:fld id="{A5FDB6AB-608C-41CB-8C73-91EB13FE1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241DE5-4764-4DB2-B192-E401E5621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10355597" y="332923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4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7352F8-55AA-4672-AC67-86F6E02A0DC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3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</p:spTree>
    <p:extLst>
      <p:ext uri="{BB962C8B-B14F-4D97-AF65-F5344CB8AC3E}">
        <p14:creationId xmlns:p14="http://schemas.microsoft.com/office/powerpoint/2010/main" val="3657033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A642C03-B15D-46DC-B766-20C283802B2F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1EA8F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A72D8-F4B2-4374-8610-474BD3AE7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513417" y="340385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66F63A-53D4-4595-B9ED-14267E4EA733}"/>
              </a:ext>
            </a:extLst>
          </p:cNvPr>
          <p:cNvGrpSpPr/>
          <p:nvPr userDrawn="1"/>
        </p:nvGrpSpPr>
        <p:grpSpPr>
          <a:xfrm>
            <a:off x="-1" y="-1"/>
            <a:ext cx="12192001" cy="110605"/>
            <a:chOff x="-1" y="-1"/>
            <a:chExt cx="10691814" cy="1219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DD41A8-4496-4D28-A4A7-CD2FDE5A912F}"/>
                </a:ext>
              </a:extLst>
            </p:cNvPr>
            <p:cNvSpPr/>
            <p:nvPr/>
          </p:nvSpPr>
          <p:spPr>
            <a:xfrm>
              <a:off x="-1" y="-1"/>
              <a:ext cx="8544561" cy="121921"/>
            </a:xfrm>
            <a:prstGeom prst="rect">
              <a:avLst/>
            </a:prstGeom>
            <a:solidFill>
              <a:srgbClr val="C3D9EA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53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E7250-1DBD-4281-9D04-CA450171C07C}"/>
                </a:ext>
              </a:extLst>
            </p:cNvPr>
            <p:cNvGrpSpPr/>
            <p:nvPr/>
          </p:nvGrpSpPr>
          <p:grpSpPr>
            <a:xfrm>
              <a:off x="8544561" y="-1"/>
              <a:ext cx="2147252" cy="121921"/>
              <a:chOff x="8544561" y="-1"/>
              <a:chExt cx="2213100" cy="1219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DEBC35-3883-404D-A88C-C9D7D9F6ABCB}"/>
                  </a:ext>
                </a:extLst>
              </p:cNvPr>
              <p:cNvSpPr/>
              <p:nvPr/>
            </p:nvSpPr>
            <p:spPr>
              <a:xfrm>
                <a:off x="8544561" y="-1"/>
                <a:ext cx="1106550" cy="121921"/>
              </a:xfrm>
              <a:prstGeom prst="rect">
                <a:avLst/>
              </a:prstGeom>
              <a:solidFill>
                <a:srgbClr val="1E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53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9258C6F-54A2-4343-B96C-ACEDB9106AF7}"/>
                  </a:ext>
                </a:extLst>
              </p:cNvPr>
              <p:cNvSpPr/>
              <p:nvPr/>
            </p:nvSpPr>
            <p:spPr>
              <a:xfrm>
                <a:off x="9651111" y="-1"/>
                <a:ext cx="1106550" cy="121921"/>
              </a:xfrm>
              <a:prstGeom prst="rect">
                <a:avLst/>
              </a:prstGeom>
              <a:solidFill>
                <a:srgbClr val="004E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53"/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90723F-C136-4366-8A6C-519214E53DA6}"/>
              </a:ext>
            </a:extLst>
          </p:cNvPr>
          <p:cNvCxnSpPr>
            <a:cxnSpLocks/>
          </p:cNvCxnSpPr>
          <p:nvPr userDrawn="1"/>
        </p:nvCxnSpPr>
        <p:spPr>
          <a:xfrm>
            <a:off x="0" y="1302000"/>
            <a:ext cx="11695630" cy="0"/>
          </a:xfrm>
          <a:prstGeom prst="line">
            <a:avLst/>
          </a:prstGeom>
          <a:ln w="22225">
            <a:solidFill>
              <a:srgbClr val="CCD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5B452CD-3E09-4530-8711-D57EEC724892}"/>
              </a:ext>
            </a:extLst>
          </p:cNvPr>
          <p:cNvSpPr/>
          <p:nvPr userDrawn="1"/>
        </p:nvSpPr>
        <p:spPr>
          <a:xfrm>
            <a:off x="11197451" y="6253713"/>
            <a:ext cx="486593" cy="158970"/>
          </a:xfrm>
          <a:prstGeom prst="roundRect">
            <a:avLst>
              <a:gd name="adj" fmla="val 50000"/>
            </a:avLst>
          </a:prstGeom>
          <a:solidFill>
            <a:srgbClr val="CCD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sp>
        <p:nvSpPr>
          <p:cNvPr id="53" name="슬라이드 번호 개체 틀 38">
            <a:extLst>
              <a:ext uri="{FF2B5EF4-FFF2-40B4-BE49-F238E27FC236}">
                <a16:creationId xmlns:a16="http://schemas.microsoft.com/office/drawing/2014/main" id="{AEB1AB34-747F-46D5-836B-DCD05E6B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>
            <a:lvl1pPr algn="ctr">
              <a:defRPr sz="136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defRPr>
            </a:lvl1pPr>
          </a:lstStyle>
          <a:p>
            <a:fld id="{A5FDB6AB-608C-41CB-8C73-91EB13FE1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5D8E33-33B8-4CD3-B2C8-0EB07AEA3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10389344" y="365238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7352F8-55AA-4672-AC67-86F6E02A0DC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3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</p:spTree>
    <p:extLst>
      <p:ext uri="{BB962C8B-B14F-4D97-AF65-F5344CB8AC3E}">
        <p14:creationId xmlns:p14="http://schemas.microsoft.com/office/powerpoint/2010/main" val="115793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08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166F63A-53D4-4595-B9ED-14267E4EA733}"/>
              </a:ext>
            </a:extLst>
          </p:cNvPr>
          <p:cNvGrpSpPr/>
          <p:nvPr userDrawn="1"/>
        </p:nvGrpSpPr>
        <p:grpSpPr>
          <a:xfrm>
            <a:off x="-1" y="-1"/>
            <a:ext cx="12192001" cy="110605"/>
            <a:chOff x="-1" y="-1"/>
            <a:chExt cx="10691814" cy="1219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DD41A8-4496-4D28-A4A7-CD2FDE5A912F}"/>
                </a:ext>
              </a:extLst>
            </p:cNvPr>
            <p:cNvSpPr/>
            <p:nvPr/>
          </p:nvSpPr>
          <p:spPr>
            <a:xfrm>
              <a:off x="-1" y="-1"/>
              <a:ext cx="8544561" cy="121921"/>
            </a:xfrm>
            <a:prstGeom prst="rect">
              <a:avLst/>
            </a:prstGeom>
            <a:solidFill>
              <a:srgbClr val="C3D9EA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53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CDE7250-1DBD-4281-9D04-CA450171C07C}"/>
                </a:ext>
              </a:extLst>
            </p:cNvPr>
            <p:cNvGrpSpPr/>
            <p:nvPr/>
          </p:nvGrpSpPr>
          <p:grpSpPr>
            <a:xfrm>
              <a:off x="8544561" y="-1"/>
              <a:ext cx="2147252" cy="121921"/>
              <a:chOff x="8544561" y="-1"/>
              <a:chExt cx="2213100" cy="12192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DEBC35-3883-404D-A88C-C9D7D9F6ABCB}"/>
                  </a:ext>
                </a:extLst>
              </p:cNvPr>
              <p:cNvSpPr/>
              <p:nvPr/>
            </p:nvSpPr>
            <p:spPr>
              <a:xfrm>
                <a:off x="8544561" y="-1"/>
                <a:ext cx="1106550" cy="121921"/>
              </a:xfrm>
              <a:prstGeom prst="rect">
                <a:avLst/>
              </a:prstGeom>
              <a:solidFill>
                <a:srgbClr val="1EA8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53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9258C6F-54A2-4343-B96C-ACEDB9106AF7}"/>
                  </a:ext>
                </a:extLst>
              </p:cNvPr>
              <p:cNvSpPr/>
              <p:nvPr/>
            </p:nvSpPr>
            <p:spPr>
              <a:xfrm>
                <a:off x="9651111" y="-1"/>
                <a:ext cx="1106550" cy="121921"/>
              </a:xfrm>
              <a:prstGeom prst="rect">
                <a:avLst/>
              </a:prstGeom>
              <a:solidFill>
                <a:srgbClr val="004EFF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53"/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90723F-C136-4366-8A6C-519214E53DA6}"/>
              </a:ext>
            </a:extLst>
          </p:cNvPr>
          <p:cNvCxnSpPr>
            <a:cxnSpLocks/>
          </p:cNvCxnSpPr>
          <p:nvPr userDrawn="1"/>
        </p:nvCxnSpPr>
        <p:spPr>
          <a:xfrm>
            <a:off x="0" y="1302000"/>
            <a:ext cx="11695630" cy="0"/>
          </a:xfrm>
          <a:prstGeom prst="line">
            <a:avLst/>
          </a:prstGeom>
          <a:ln w="22225">
            <a:solidFill>
              <a:srgbClr val="CCD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5B452CD-3E09-4530-8711-D57EEC724892}"/>
              </a:ext>
            </a:extLst>
          </p:cNvPr>
          <p:cNvSpPr/>
          <p:nvPr userDrawn="1"/>
        </p:nvSpPr>
        <p:spPr>
          <a:xfrm>
            <a:off x="11197451" y="6253713"/>
            <a:ext cx="486593" cy="158970"/>
          </a:xfrm>
          <a:prstGeom prst="roundRect">
            <a:avLst>
              <a:gd name="adj" fmla="val 50000"/>
            </a:avLst>
          </a:prstGeom>
          <a:solidFill>
            <a:srgbClr val="CCD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sp>
        <p:nvSpPr>
          <p:cNvPr id="53" name="슬라이드 번호 개체 틀 38">
            <a:extLst>
              <a:ext uri="{FF2B5EF4-FFF2-40B4-BE49-F238E27FC236}">
                <a16:creationId xmlns:a16="http://schemas.microsoft.com/office/drawing/2014/main" id="{AEB1AB34-747F-46D5-836B-DCD05E6B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>
            <a:lvl1pPr algn="ctr">
              <a:defRPr sz="1368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defRPr>
            </a:lvl1pPr>
          </a:lstStyle>
          <a:p>
            <a:fld id="{A5FDB6AB-608C-41CB-8C73-91EB13FE1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4D844B-4A06-4132-8D68-8AD235981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t="30011" r="15649" b="32572"/>
          <a:stretch/>
        </p:blipFill>
        <p:spPr>
          <a:xfrm>
            <a:off x="10389344" y="365238"/>
            <a:ext cx="1306287" cy="3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엔딩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7352F8-55AA-4672-AC67-86F6E02A0DC2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C3D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</p:spTree>
    <p:extLst>
      <p:ext uri="{BB962C8B-B14F-4D97-AF65-F5344CB8AC3E}">
        <p14:creationId xmlns:p14="http://schemas.microsoft.com/office/powerpoint/2010/main" val="42152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45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770714-DD17-403B-A369-53037521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46" y="365798"/>
            <a:ext cx="10515712" cy="1324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C387D-9E07-4CBD-A794-2B51B01AC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46" y="1826113"/>
            <a:ext cx="10515712" cy="435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78EEE-F6D9-400E-8495-F8728BA3D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44" y="6356827"/>
            <a:ext cx="2742520" cy="364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24449-9E69-426C-AE71-2CA1F1F2177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4B1743-D429-4568-854C-1E67C1F1D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59" y="6356827"/>
            <a:ext cx="4114686" cy="364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42177-8827-4692-89C8-57D46171D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336" y="6356827"/>
            <a:ext cx="2742520" cy="364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F2F10-AC26-4E48-875F-6BD791522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2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5" r:id="rId2"/>
    <p:sldLayoutId id="2147483676" r:id="rId3"/>
    <p:sldLayoutId id="2147483678" r:id="rId4"/>
    <p:sldLayoutId id="2147483677" r:id="rId5"/>
    <p:sldLayoutId id="2147483707" r:id="rId6"/>
    <p:sldLayoutId id="2147483708" r:id="rId7"/>
  </p:sldLayoutIdLst>
  <p:txStyles>
    <p:titleStyle>
      <a:lvl1pPr algn="l" defTabSz="1042697" rtl="0" eaLnBrk="1" latinLnBrk="1" hangingPunct="1">
        <a:lnSpc>
          <a:spcPct val="90000"/>
        </a:lnSpc>
        <a:spcBef>
          <a:spcPct val="0"/>
        </a:spcBef>
        <a:buNone/>
        <a:defRPr sz="50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675" indent="-260675" algn="l" defTabSz="1042697" rtl="0" eaLnBrk="1" latinLnBrk="1" hangingPunct="1">
        <a:lnSpc>
          <a:spcPct val="90000"/>
        </a:lnSpc>
        <a:spcBef>
          <a:spcPts val="1140"/>
        </a:spcBef>
        <a:buFont typeface="Arial" panose="020B0604020202020204" pitchFamily="34" charset="0"/>
        <a:buChar char="•"/>
        <a:defRPr sz="3193" kern="1200">
          <a:solidFill>
            <a:schemeClr val="tx1"/>
          </a:solidFill>
          <a:latin typeface="+mn-lt"/>
          <a:ea typeface="+mn-ea"/>
          <a:cs typeface="+mn-cs"/>
        </a:defRPr>
      </a:lvl1pPr>
      <a:lvl2pPr marL="782023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737" kern="1200">
          <a:solidFill>
            <a:schemeClr val="tx1"/>
          </a:solidFill>
          <a:latin typeface="+mn-lt"/>
          <a:ea typeface="+mn-ea"/>
          <a:cs typeface="+mn-cs"/>
        </a:defRPr>
      </a:lvl2pPr>
      <a:lvl3pPr marL="1303372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824719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4pPr>
      <a:lvl5pPr marL="2346068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5pPr>
      <a:lvl6pPr marL="2867417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6pPr>
      <a:lvl7pPr marL="3388766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7pPr>
      <a:lvl8pPr marL="3910115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8pPr>
      <a:lvl9pPr marL="4431464" indent="-260675" algn="l" defTabSz="1042697" rtl="0" eaLnBrk="1" latinLnBrk="1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1pPr>
      <a:lvl2pPr marL="521349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2pPr>
      <a:lvl3pPr marL="1042697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3pPr>
      <a:lvl4pPr marL="1564047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4pPr>
      <a:lvl5pPr marL="2085394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5pPr>
      <a:lvl6pPr marL="2606743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6pPr>
      <a:lvl7pPr marL="3128091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7pPr>
      <a:lvl8pPr marL="3649440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8pPr>
      <a:lvl9pPr marL="4170789" algn="l" defTabSz="1042697" rtl="0" eaLnBrk="1" latinLnBrk="1" hangingPunct="1">
        <a:defRPr sz="2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6CB9-901F-4D74-9805-F037789A1DFD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B6AB-608C-41CB-8C73-91EB13FE16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709" r:id="rId13"/>
    <p:sldLayoutId id="2147483710" r:id="rId14"/>
    <p:sldLayoutId id="214748371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E4EC3E5-6CF8-41D4-8784-DE1FEC4D3EA7}"/>
              </a:ext>
            </a:extLst>
          </p:cNvPr>
          <p:cNvSpPr txBox="1"/>
          <p:nvPr/>
        </p:nvSpPr>
        <p:spPr>
          <a:xfrm>
            <a:off x="4188185" y="2804662"/>
            <a:ext cx="4539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57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TDG, LEADING INNOVATOR IN CLOUD</a:t>
            </a:r>
            <a:endParaRPr lang="ko-KR" altLang="en-US" sz="2000" spc="-57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BE995-2240-4E99-8202-7DDC09713D76}"/>
              </a:ext>
            </a:extLst>
          </p:cNvPr>
          <p:cNvSpPr txBox="1"/>
          <p:nvPr/>
        </p:nvSpPr>
        <p:spPr>
          <a:xfrm>
            <a:off x="4178927" y="3182806"/>
            <a:ext cx="72510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spc="-17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60638"/>
                </a:solidFill>
                <a:latin typeface="G마켓 산스 TTF Medium" panose="02000000000000000000" pitchFamily="2" charset="-127"/>
                <a:ea typeface="G마켓 산스 TTF Medium"/>
              </a:rPr>
              <a:t>자동화된 배포 및 프로비저닝 도구 시연</a:t>
            </a:r>
            <a:endParaRPr lang="ko-KR" altLang="en-US" sz="3200" b="1" spc="-171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60638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D508FA-4C11-4708-8E48-C8E2A9279F75}"/>
              </a:ext>
            </a:extLst>
          </p:cNvPr>
          <p:cNvGrpSpPr/>
          <p:nvPr/>
        </p:nvGrpSpPr>
        <p:grpSpPr>
          <a:xfrm>
            <a:off x="4496315" y="1301605"/>
            <a:ext cx="6377855" cy="373308"/>
            <a:chOff x="4483615" y="1301605"/>
            <a:chExt cx="6377855" cy="3733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8951D7-A908-4F41-8D81-1543BB526F10}"/>
                </a:ext>
              </a:extLst>
            </p:cNvPr>
            <p:cNvSpPr txBox="1"/>
            <p:nvPr/>
          </p:nvSpPr>
          <p:spPr>
            <a:xfrm>
              <a:off x="4483615" y="1301605"/>
              <a:ext cx="1361304" cy="37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B55843-A0A9-460B-873B-9EBA25575FA4}"/>
                </a:ext>
              </a:extLst>
            </p:cNvPr>
            <p:cNvSpPr txBox="1"/>
            <p:nvPr/>
          </p:nvSpPr>
          <p:spPr>
            <a:xfrm>
              <a:off x="4813804" y="1318403"/>
              <a:ext cx="4275932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자동화된 배포 및 프로비저닝 도구 시연개요</a:t>
              </a:r>
              <a:endParaRPr lang="en-US" altLang="ko-KR" sz="1596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0580C5-506E-4248-AB71-2CE6F735742D}"/>
                </a:ext>
              </a:extLst>
            </p:cNvPr>
            <p:cNvSpPr txBox="1"/>
            <p:nvPr/>
          </p:nvSpPr>
          <p:spPr>
            <a:xfrm>
              <a:off x="7802880" y="1345919"/>
              <a:ext cx="30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03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78D7736-8EB1-4D05-8951-5CB614AE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945405" y="1485166"/>
              <a:ext cx="1532293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163BC2-14AC-4BF9-A6D1-263D93FB7DB0}"/>
              </a:ext>
            </a:extLst>
          </p:cNvPr>
          <p:cNvGrpSpPr/>
          <p:nvPr/>
        </p:nvGrpSpPr>
        <p:grpSpPr>
          <a:xfrm>
            <a:off x="4496315" y="1769082"/>
            <a:ext cx="6377855" cy="373308"/>
            <a:chOff x="4483615" y="1769082"/>
            <a:chExt cx="6377855" cy="37330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A99874-BB4D-4667-AB22-93DBEDA163BF}"/>
                </a:ext>
              </a:extLst>
            </p:cNvPr>
            <p:cNvSpPr txBox="1"/>
            <p:nvPr/>
          </p:nvSpPr>
          <p:spPr>
            <a:xfrm>
              <a:off x="4483615" y="1769082"/>
              <a:ext cx="1361304" cy="37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7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en-US" altLang="ko-KR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E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16E077C-DB1E-4037-877F-94DDDBF6930F}"/>
                </a:ext>
              </a:extLst>
            </p:cNvPr>
            <p:cNvSpPr txBox="1"/>
            <p:nvPr/>
          </p:nvSpPr>
          <p:spPr>
            <a:xfrm>
              <a:off x="4813804" y="1774916"/>
              <a:ext cx="482146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Malgun Gothic"/>
                </a:rPr>
                <a:t>Azure DevOps</a:t>
              </a:r>
              <a:r>
                <a:rPr lang="ko-KR" altLang="en-US" sz="16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Malgun Gothic"/>
                </a:rPr>
                <a:t> 조직 및 프로젝트 생성</a:t>
              </a:r>
              <a:endParaRPr lang="ko-KR" altLang="en-US" sz="16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latin typeface="Malgun Gothic"/>
                <a:ea typeface="Malgun Gothic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CEDB950-4DEC-47DF-A577-B41F0FDB1041}"/>
                </a:ext>
              </a:extLst>
            </p:cNvPr>
            <p:cNvSpPr txBox="1"/>
            <p:nvPr/>
          </p:nvSpPr>
          <p:spPr>
            <a:xfrm>
              <a:off x="7802880" y="1813396"/>
              <a:ext cx="30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04</a:t>
              </a: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FCFC654-6D5C-4B97-8CC7-08B9D73EE44E}"/>
                </a:ext>
              </a:extLst>
            </p:cNvPr>
            <p:cNvCxnSpPr>
              <a:cxnSpLocks/>
            </p:cNvCxnSpPr>
            <p:nvPr/>
          </p:nvCxnSpPr>
          <p:spPr>
            <a:xfrm>
              <a:off x="8462265" y="1952643"/>
              <a:ext cx="2015433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86B088-6D28-4D1C-BA25-4462988F0FF3}"/>
              </a:ext>
            </a:extLst>
          </p:cNvPr>
          <p:cNvGrpSpPr/>
          <p:nvPr/>
        </p:nvGrpSpPr>
        <p:grpSpPr>
          <a:xfrm>
            <a:off x="4496315" y="2236560"/>
            <a:ext cx="6377854" cy="373308"/>
            <a:chOff x="4483615" y="2236560"/>
            <a:chExt cx="6377854" cy="37330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31252A0-916C-4ABE-8378-356F51631ED5}"/>
                </a:ext>
              </a:extLst>
            </p:cNvPr>
            <p:cNvSpPr txBox="1"/>
            <p:nvPr/>
          </p:nvSpPr>
          <p:spPr>
            <a:xfrm>
              <a:off x="4483615" y="2236560"/>
              <a:ext cx="1361304" cy="37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800" dirty="0"/>
                <a:t>03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C99E562-F986-4E7F-A6F7-35EFFFC1B4E8}"/>
                </a:ext>
              </a:extLst>
            </p:cNvPr>
            <p:cNvSpPr txBox="1"/>
            <p:nvPr/>
          </p:nvSpPr>
          <p:spPr>
            <a:xfrm>
              <a:off x="4813804" y="2236912"/>
              <a:ext cx="5548256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latin typeface="Malgun Gothic"/>
                  <a:ea typeface="+mn-lt"/>
                  <a:cs typeface="+mn-lt"/>
                </a:rPr>
                <a:t>Terraform</a:t>
              </a:r>
              <a:r>
                <a:rPr lang="ko-KR" altLang="en-US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ea typeface="+mn-lt"/>
                  <a:cs typeface="+mn-lt"/>
                </a:rPr>
                <a:t>을 </a:t>
              </a:r>
              <a:r>
                <a:rPr lang="ko-KR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ea typeface="+mn-lt"/>
                  <a:cs typeface="+mn-lt"/>
                </a:rPr>
                <a:t>통한 </a:t>
              </a:r>
              <a:r>
                <a:rPr lang="ko-KR" altLang="en-US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ea typeface="+mn-lt"/>
                  <a:cs typeface="+mn-lt"/>
                </a:rPr>
                <a:t>코드 </a:t>
              </a:r>
              <a:r>
                <a:rPr lang="ko-KR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ea typeface="+mn-lt"/>
                  <a:cs typeface="+mn-lt"/>
                </a:rPr>
                <a:t>생성</a:t>
              </a:r>
              <a:r>
                <a:rPr lang="ko-KR" altLang="en-US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ea typeface="+mn-lt"/>
                  <a:cs typeface="+mn-lt"/>
                </a:rPr>
                <a:t> 및 </a:t>
              </a:r>
              <a:r>
                <a:rPr lang="en-US" altLang="ko-KR" sz="1600" b="1" spc="-57" dirty="0">
                  <a:ln>
                    <a:solidFill>
                      <a:srgbClr val="4472C4">
                        <a:alpha val="0"/>
                      </a:srgbClr>
                    </a:solidFill>
                  </a:ln>
                  <a:latin typeface="Malgun Gothic"/>
                  <a:ea typeface="+mn-lt"/>
                  <a:cs typeface="+mn-lt"/>
                </a:rPr>
                <a:t>Git </a:t>
              </a:r>
              <a:r>
                <a:rPr lang="en-US" altLang="ko-KR" sz="1600" b="1" spc="-57" dirty="0" err="1">
                  <a:ln>
                    <a:solidFill>
                      <a:srgbClr val="4472C4">
                        <a:alpha val="0"/>
                      </a:srgbClr>
                    </a:solidFill>
                  </a:ln>
                  <a:latin typeface="Malgun Gothic"/>
                  <a:ea typeface="+mn-lt"/>
                  <a:cs typeface="+mn-lt"/>
                </a:rPr>
                <a:t>연계</a:t>
              </a:r>
              <a:endParaRPr lang="ko-KR" altLang="en-US" sz="1600" b="1" spc="-57" dirty="0" err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0CA25F3-606C-4C85-96F7-6EE54AD3CC45}"/>
                </a:ext>
              </a:extLst>
            </p:cNvPr>
            <p:cNvSpPr txBox="1"/>
            <p:nvPr/>
          </p:nvSpPr>
          <p:spPr>
            <a:xfrm>
              <a:off x="8622144" y="2280874"/>
              <a:ext cx="223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05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B39A0A67-166D-4DF9-B62B-8232D33419BC}"/>
                </a:ext>
              </a:extLst>
            </p:cNvPr>
            <p:cNvCxnSpPr>
              <a:cxnSpLocks/>
            </p:cNvCxnSpPr>
            <p:nvPr/>
          </p:nvCxnSpPr>
          <p:spPr>
            <a:xfrm>
              <a:off x="8548496" y="2420121"/>
              <a:ext cx="1929202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D17F7CAD-4D5F-4EE2-9151-76FAEA412A23}"/>
              </a:ext>
            </a:extLst>
          </p:cNvPr>
          <p:cNvGrpSpPr/>
          <p:nvPr/>
        </p:nvGrpSpPr>
        <p:grpSpPr>
          <a:xfrm>
            <a:off x="587233" y="3649293"/>
            <a:ext cx="2617070" cy="2506478"/>
            <a:chOff x="448152" y="1583372"/>
            <a:chExt cx="2171470" cy="2079708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BE9A60A1-5C0E-4639-B6D5-269344A17EC5}"/>
                </a:ext>
              </a:extLst>
            </p:cNvPr>
            <p:cNvGrpSpPr/>
            <p:nvPr/>
          </p:nvGrpSpPr>
          <p:grpSpPr>
            <a:xfrm>
              <a:off x="448152" y="1583372"/>
              <a:ext cx="456209" cy="520727"/>
              <a:chOff x="432911" y="1659572"/>
              <a:chExt cx="750951" cy="857154"/>
            </a:xfrm>
          </p:grpSpPr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681DF1D1-B670-409B-9BB3-F3F94D069239}"/>
                  </a:ext>
                </a:extLst>
              </p:cNvPr>
              <p:cNvSpPr/>
              <p:nvPr/>
            </p:nvSpPr>
            <p:spPr>
              <a:xfrm>
                <a:off x="432911" y="1659572"/>
                <a:ext cx="750951" cy="167354"/>
              </a:xfrm>
              <a:custGeom>
                <a:avLst/>
                <a:gdLst>
                  <a:gd name="connsiteX0" fmla="*/ 0 w 750951"/>
                  <a:gd name="connsiteY0" fmla="*/ 0 h 167354"/>
                  <a:gd name="connsiteX1" fmla="*/ 750951 w 750951"/>
                  <a:gd name="connsiteY1" fmla="*/ 0 h 167354"/>
                  <a:gd name="connsiteX2" fmla="*/ 750951 w 750951"/>
                  <a:gd name="connsiteY2" fmla="*/ 167354 h 167354"/>
                  <a:gd name="connsiteX3" fmla="*/ 0 w 750951"/>
                  <a:gd name="connsiteY3" fmla="*/ 167354 h 1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51" h="167354">
                    <a:moveTo>
                      <a:pt x="0" y="0"/>
                    </a:moveTo>
                    <a:lnTo>
                      <a:pt x="750951" y="0"/>
                    </a:lnTo>
                    <a:lnTo>
                      <a:pt x="750951" y="167354"/>
                    </a:lnTo>
                    <a:lnTo>
                      <a:pt x="0" y="167354"/>
                    </a:lnTo>
                    <a:close/>
                  </a:path>
                </a:pathLst>
              </a:custGeom>
              <a:solidFill>
                <a:schemeClr val="bg1">
                  <a:alpha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53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274FA225-A55B-4F40-8CE3-9535134F1C79}"/>
                  </a:ext>
                </a:extLst>
              </p:cNvPr>
              <p:cNvSpPr/>
              <p:nvPr/>
            </p:nvSpPr>
            <p:spPr>
              <a:xfrm>
                <a:off x="724661" y="1898554"/>
                <a:ext cx="167354" cy="618172"/>
              </a:xfrm>
              <a:custGeom>
                <a:avLst/>
                <a:gdLst>
                  <a:gd name="connsiteX0" fmla="*/ 0 w 167354"/>
                  <a:gd name="connsiteY0" fmla="*/ 0 h 618172"/>
                  <a:gd name="connsiteX1" fmla="*/ 167354 w 167354"/>
                  <a:gd name="connsiteY1" fmla="*/ 0 h 618172"/>
                  <a:gd name="connsiteX2" fmla="*/ 167354 w 167354"/>
                  <a:gd name="connsiteY2" fmla="*/ 618173 h 618172"/>
                  <a:gd name="connsiteX3" fmla="*/ 0 w 167354"/>
                  <a:gd name="connsiteY3" fmla="*/ 618173 h 61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354" h="618172">
                    <a:moveTo>
                      <a:pt x="0" y="0"/>
                    </a:moveTo>
                    <a:lnTo>
                      <a:pt x="167354" y="0"/>
                    </a:lnTo>
                    <a:lnTo>
                      <a:pt x="167354" y="618173"/>
                    </a:lnTo>
                    <a:lnTo>
                      <a:pt x="0" y="618173"/>
                    </a:lnTo>
                    <a:close/>
                  </a:path>
                </a:pathLst>
              </a:custGeom>
              <a:solidFill>
                <a:schemeClr val="bg1">
                  <a:alpha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053"/>
              </a:p>
            </p:txBody>
          </p:sp>
        </p:grp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34F35A3A-4BAE-42D3-BDD2-83DDA79B6D36}"/>
                </a:ext>
              </a:extLst>
            </p:cNvPr>
            <p:cNvSpPr/>
            <p:nvPr/>
          </p:nvSpPr>
          <p:spPr>
            <a:xfrm>
              <a:off x="458585" y="2360064"/>
              <a:ext cx="463037" cy="520786"/>
            </a:xfrm>
            <a:custGeom>
              <a:avLst/>
              <a:gdLst>
                <a:gd name="connsiteX0" fmla="*/ 333038 w 762190"/>
                <a:gd name="connsiteY0" fmla="*/ -225 h 857250"/>
                <a:gd name="connsiteX1" fmla="*/ 234835 w 762190"/>
                <a:gd name="connsiteY1" fmla="*/ -225 h 857250"/>
                <a:gd name="connsiteX2" fmla="*/ 234835 w 762190"/>
                <a:gd name="connsiteY2" fmla="*/ 163414 h 857250"/>
                <a:gd name="connsiteX3" fmla="*/ 333038 w 762190"/>
                <a:gd name="connsiteY3" fmla="*/ 163414 h 857250"/>
                <a:gd name="connsiteX4" fmla="*/ 598023 w 762190"/>
                <a:gd name="connsiteY4" fmla="*/ 428400 h 857250"/>
                <a:gd name="connsiteX5" fmla="*/ 333038 w 762190"/>
                <a:gd name="connsiteY5" fmla="*/ 693386 h 857250"/>
                <a:gd name="connsiteX6" fmla="*/ 163207 w 762190"/>
                <a:gd name="connsiteY6" fmla="*/ 693386 h 857250"/>
                <a:gd name="connsiteX7" fmla="*/ 163207 w 762190"/>
                <a:gd name="connsiteY7" fmla="*/ -225 h 857250"/>
                <a:gd name="connsiteX8" fmla="*/ -527 w 762190"/>
                <a:gd name="connsiteY8" fmla="*/ -225 h 857250"/>
                <a:gd name="connsiteX9" fmla="*/ -527 w 762190"/>
                <a:gd name="connsiteY9" fmla="*/ 857025 h 857250"/>
                <a:gd name="connsiteX10" fmla="*/ 163207 w 762190"/>
                <a:gd name="connsiteY10" fmla="*/ 857025 h 857250"/>
                <a:gd name="connsiteX11" fmla="*/ 163207 w 762190"/>
                <a:gd name="connsiteY11" fmla="*/ 857025 h 857250"/>
                <a:gd name="connsiteX12" fmla="*/ 333038 w 762190"/>
                <a:gd name="connsiteY12" fmla="*/ 857025 h 857250"/>
                <a:gd name="connsiteX13" fmla="*/ 761663 w 762190"/>
                <a:gd name="connsiteY13" fmla="*/ 428400 h 857250"/>
                <a:gd name="connsiteX14" fmla="*/ 333038 w 762190"/>
                <a:gd name="connsiteY14" fmla="*/ -225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90" h="857250">
                  <a:moveTo>
                    <a:pt x="333038" y="-225"/>
                  </a:moveTo>
                  <a:lnTo>
                    <a:pt x="234835" y="-225"/>
                  </a:lnTo>
                  <a:lnTo>
                    <a:pt x="234835" y="163414"/>
                  </a:lnTo>
                  <a:lnTo>
                    <a:pt x="333038" y="163414"/>
                  </a:lnTo>
                  <a:cubicBezTo>
                    <a:pt x="479389" y="163414"/>
                    <a:pt x="598023" y="282048"/>
                    <a:pt x="598023" y="428400"/>
                  </a:cubicBezTo>
                  <a:cubicBezTo>
                    <a:pt x="598023" y="574752"/>
                    <a:pt x="479389" y="693386"/>
                    <a:pt x="333038" y="693386"/>
                  </a:cubicBezTo>
                  <a:lnTo>
                    <a:pt x="163207" y="693386"/>
                  </a:lnTo>
                  <a:lnTo>
                    <a:pt x="163207" y="-225"/>
                  </a:lnTo>
                  <a:lnTo>
                    <a:pt x="-527" y="-225"/>
                  </a:lnTo>
                  <a:lnTo>
                    <a:pt x="-527" y="857025"/>
                  </a:lnTo>
                  <a:lnTo>
                    <a:pt x="163207" y="857025"/>
                  </a:lnTo>
                  <a:lnTo>
                    <a:pt x="163207" y="857025"/>
                  </a:lnTo>
                  <a:lnTo>
                    <a:pt x="333038" y="857025"/>
                  </a:lnTo>
                  <a:cubicBezTo>
                    <a:pt x="569763" y="857025"/>
                    <a:pt x="761663" y="665125"/>
                    <a:pt x="761663" y="428400"/>
                  </a:cubicBezTo>
                  <a:cubicBezTo>
                    <a:pt x="761663" y="191675"/>
                    <a:pt x="569763" y="-225"/>
                    <a:pt x="333038" y="-225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53" dirty="0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453D779A-7929-4004-ABE2-BFB081DBFD4A}"/>
                </a:ext>
              </a:extLst>
            </p:cNvPr>
            <p:cNvSpPr/>
            <p:nvPr/>
          </p:nvSpPr>
          <p:spPr>
            <a:xfrm>
              <a:off x="457299" y="3136814"/>
              <a:ext cx="455745" cy="520786"/>
            </a:xfrm>
            <a:custGeom>
              <a:avLst/>
              <a:gdLst>
                <a:gd name="connsiteX0" fmla="*/ 428098 w 750189"/>
                <a:gd name="connsiteY0" fmla="*/ 166272 h 857250"/>
                <a:gd name="connsiteX1" fmla="*/ 749662 w 750189"/>
                <a:gd name="connsiteY1" fmla="*/ 166272 h 857250"/>
                <a:gd name="connsiteX2" fmla="*/ 749662 w 750189"/>
                <a:gd name="connsiteY2" fmla="*/ -225 h 857250"/>
                <a:gd name="connsiteX3" fmla="*/ 428098 w 750189"/>
                <a:gd name="connsiteY3" fmla="*/ -225 h 857250"/>
                <a:gd name="connsiteX4" fmla="*/ -527 w 750189"/>
                <a:gd name="connsiteY4" fmla="*/ 428400 h 857250"/>
                <a:gd name="connsiteX5" fmla="*/ 428098 w 750189"/>
                <a:gd name="connsiteY5" fmla="*/ 857025 h 857250"/>
                <a:gd name="connsiteX6" fmla="*/ 598309 w 750189"/>
                <a:gd name="connsiteY6" fmla="*/ 857025 h 857250"/>
                <a:gd name="connsiteX7" fmla="*/ 598309 w 750189"/>
                <a:gd name="connsiteY7" fmla="*/ 857025 h 857250"/>
                <a:gd name="connsiteX8" fmla="*/ 749662 w 750189"/>
                <a:gd name="connsiteY8" fmla="*/ 857025 h 857250"/>
                <a:gd name="connsiteX9" fmla="*/ 749662 w 750189"/>
                <a:gd name="connsiteY9" fmla="*/ 428400 h 857250"/>
                <a:gd name="connsiteX10" fmla="*/ 583070 w 750189"/>
                <a:gd name="connsiteY10" fmla="*/ 428400 h 857250"/>
                <a:gd name="connsiteX11" fmla="*/ 583070 w 750189"/>
                <a:gd name="connsiteY11" fmla="*/ 690338 h 857250"/>
                <a:gd name="connsiteX12" fmla="*/ 583070 w 750189"/>
                <a:gd name="connsiteY12" fmla="*/ 690338 h 857250"/>
                <a:gd name="connsiteX13" fmla="*/ 583070 w 750189"/>
                <a:gd name="connsiteY13" fmla="*/ 690338 h 857250"/>
                <a:gd name="connsiteX14" fmla="*/ 428098 w 750189"/>
                <a:gd name="connsiteY14" fmla="*/ 690338 h 857250"/>
                <a:gd name="connsiteX15" fmla="*/ 176152 w 750189"/>
                <a:gd name="connsiteY15" fmla="*/ 418408 h 857250"/>
                <a:gd name="connsiteX16" fmla="*/ 428098 w 750189"/>
                <a:gd name="connsiteY16" fmla="*/ 166463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0189" h="857250">
                  <a:moveTo>
                    <a:pt x="428098" y="166272"/>
                  </a:moveTo>
                  <a:lnTo>
                    <a:pt x="749662" y="166272"/>
                  </a:lnTo>
                  <a:lnTo>
                    <a:pt x="749662" y="-225"/>
                  </a:lnTo>
                  <a:lnTo>
                    <a:pt x="428098" y="-225"/>
                  </a:lnTo>
                  <a:cubicBezTo>
                    <a:pt x="191373" y="-225"/>
                    <a:pt x="-527" y="191675"/>
                    <a:pt x="-527" y="428400"/>
                  </a:cubicBezTo>
                  <a:cubicBezTo>
                    <a:pt x="-527" y="665125"/>
                    <a:pt x="191373" y="857025"/>
                    <a:pt x="428098" y="857025"/>
                  </a:cubicBezTo>
                  <a:lnTo>
                    <a:pt x="598309" y="857025"/>
                  </a:lnTo>
                  <a:lnTo>
                    <a:pt x="598309" y="857025"/>
                  </a:lnTo>
                  <a:lnTo>
                    <a:pt x="749662" y="857025"/>
                  </a:lnTo>
                  <a:lnTo>
                    <a:pt x="749662" y="428400"/>
                  </a:lnTo>
                  <a:lnTo>
                    <a:pt x="583070" y="428400"/>
                  </a:lnTo>
                  <a:lnTo>
                    <a:pt x="583070" y="690338"/>
                  </a:lnTo>
                  <a:lnTo>
                    <a:pt x="583070" y="690338"/>
                  </a:lnTo>
                  <a:lnTo>
                    <a:pt x="583070" y="690338"/>
                  </a:lnTo>
                  <a:lnTo>
                    <a:pt x="428098" y="690338"/>
                  </a:lnTo>
                  <a:cubicBezTo>
                    <a:pt x="283432" y="684822"/>
                    <a:pt x="170637" y="563074"/>
                    <a:pt x="176152" y="418408"/>
                  </a:cubicBezTo>
                  <a:cubicBezTo>
                    <a:pt x="181371" y="281486"/>
                    <a:pt x="291176" y="171682"/>
                    <a:pt x="428098" y="166463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2053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40CD858-E416-4F68-937E-249278A01DEB}"/>
                </a:ext>
              </a:extLst>
            </p:cNvPr>
            <p:cNvSpPr txBox="1"/>
            <p:nvPr/>
          </p:nvSpPr>
          <p:spPr>
            <a:xfrm>
              <a:off x="982959" y="2527561"/>
              <a:ext cx="948556" cy="423491"/>
            </a:xfrm>
            <a:custGeom>
              <a:avLst/>
              <a:gdLst/>
              <a:ahLst/>
              <a:cxnLst/>
              <a:rect l="l" t="t" r="r" b="b"/>
              <a:pathLst>
                <a:path w="948556" h="423491">
                  <a:moveTo>
                    <a:pt x="768995" y="213420"/>
                  </a:moveTo>
                  <a:cubicBezTo>
                    <a:pt x="760958" y="216099"/>
                    <a:pt x="748233" y="219298"/>
                    <a:pt x="730820" y="223019"/>
                  </a:cubicBezTo>
                  <a:cubicBezTo>
                    <a:pt x="713407" y="226740"/>
                    <a:pt x="702022" y="230386"/>
                    <a:pt x="696664" y="233958"/>
                  </a:cubicBezTo>
                  <a:cubicBezTo>
                    <a:pt x="688479" y="239762"/>
                    <a:pt x="684386" y="247129"/>
                    <a:pt x="684386" y="256059"/>
                  </a:cubicBezTo>
                  <a:cubicBezTo>
                    <a:pt x="684386" y="264840"/>
                    <a:pt x="687660" y="272430"/>
                    <a:pt x="694209" y="278830"/>
                  </a:cubicBezTo>
                  <a:cubicBezTo>
                    <a:pt x="700757" y="285229"/>
                    <a:pt x="709091" y="288429"/>
                    <a:pt x="719212" y="288429"/>
                  </a:cubicBezTo>
                  <a:cubicBezTo>
                    <a:pt x="730523" y="288429"/>
                    <a:pt x="741313" y="284708"/>
                    <a:pt x="751582" y="277267"/>
                  </a:cubicBezTo>
                  <a:cubicBezTo>
                    <a:pt x="759172" y="271611"/>
                    <a:pt x="764158" y="264691"/>
                    <a:pt x="766539" y="256505"/>
                  </a:cubicBezTo>
                  <a:cubicBezTo>
                    <a:pt x="768176" y="251148"/>
                    <a:pt x="768995" y="240953"/>
                    <a:pt x="768995" y="225921"/>
                  </a:cubicBezTo>
                  <a:close/>
                  <a:moveTo>
                    <a:pt x="216321" y="132829"/>
                  </a:moveTo>
                  <a:cubicBezTo>
                    <a:pt x="201290" y="132829"/>
                    <a:pt x="188900" y="138671"/>
                    <a:pt x="179152" y="150354"/>
                  </a:cubicBezTo>
                  <a:cubicBezTo>
                    <a:pt x="169403" y="162037"/>
                    <a:pt x="164529" y="179859"/>
                    <a:pt x="164529" y="203820"/>
                  </a:cubicBezTo>
                  <a:cubicBezTo>
                    <a:pt x="164529" y="228972"/>
                    <a:pt x="169403" y="247390"/>
                    <a:pt x="179152" y="259073"/>
                  </a:cubicBezTo>
                  <a:cubicBezTo>
                    <a:pt x="188900" y="270756"/>
                    <a:pt x="200918" y="276597"/>
                    <a:pt x="215205" y="276597"/>
                  </a:cubicBezTo>
                  <a:cubicBezTo>
                    <a:pt x="230534" y="276597"/>
                    <a:pt x="243483" y="270607"/>
                    <a:pt x="254049" y="258626"/>
                  </a:cubicBezTo>
                  <a:cubicBezTo>
                    <a:pt x="264616" y="246645"/>
                    <a:pt x="269899" y="228898"/>
                    <a:pt x="269899" y="205383"/>
                  </a:cubicBezTo>
                  <a:cubicBezTo>
                    <a:pt x="269899" y="180826"/>
                    <a:pt x="264839" y="162595"/>
                    <a:pt x="254719" y="150689"/>
                  </a:cubicBezTo>
                  <a:cubicBezTo>
                    <a:pt x="244599" y="138782"/>
                    <a:pt x="231800" y="132829"/>
                    <a:pt x="216321" y="132829"/>
                  </a:cubicBezTo>
                  <a:close/>
                  <a:moveTo>
                    <a:pt x="381000" y="90190"/>
                  </a:moveTo>
                  <a:lnTo>
                    <a:pt x="443731" y="90190"/>
                  </a:lnTo>
                  <a:lnTo>
                    <a:pt x="443731" y="327273"/>
                  </a:lnTo>
                  <a:lnTo>
                    <a:pt x="381000" y="327273"/>
                  </a:lnTo>
                  <a:close/>
                  <a:moveTo>
                    <a:pt x="0" y="90190"/>
                  </a:moveTo>
                  <a:lnTo>
                    <a:pt x="62731" y="90190"/>
                  </a:lnTo>
                  <a:lnTo>
                    <a:pt x="62731" y="327273"/>
                  </a:lnTo>
                  <a:lnTo>
                    <a:pt x="0" y="327273"/>
                  </a:lnTo>
                  <a:close/>
                  <a:moveTo>
                    <a:pt x="730820" y="84832"/>
                  </a:moveTo>
                  <a:cubicBezTo>
                    <a:pt x="758800" y="84832"/>
                    <a:pt x="779636" y="88144"/>
                    <a:pt x="793328" y="94766"/>
                  </a:cubicBezTo>
                  <a:cubicBezTo>
                    <a:pt x="807020" y="101389"/>
                    <a:pt x="816657" y="109798"/>
                    <a:pt x="822238" y="119993"/>
                  </a:cubicBezTo>
                  <a:cubicBezTo>
                    <a:pt x="827819" y="130187"/>
                    <a:pt x="830610" y="148903"/>
                    <a:pt x="830610" y="176138"/>
                  </a:cubicBezTo>
                  <a:lnTo>
                    <a:pt x="829940" y="249362"/>
                  </a:lnTo>
                  <a:cubicBezTo>
                    <a:pt x="829940" y="270198"/>
                    <a:pt x="830944" y="285564"/>
                    <a:pt x="832954" y="295461"/>
                  </a:cubicBezTo>
                  <a:cubicBezTo>
                    <a:pt x="834963" y="305358"/>
                    <a:pt x="838721" y="315962"/>
                    <a:pt x="844227" y="327273"/>
                  </a:cubicBezTo>
                  <a:lnTo>
                    <a:pt x="782166" y="327273"/>
                  </a:lnTo>
                  <a:cubicBezTo>
                    <a:pt x="780529" y="323106"/>
                    <a:pt x="778520" y="316930"/>
                    <a:pt x="776138" y="308744"/>
                  </a:cubicBezTo>
                  <a:cubicBezTo>
                    <a:pt x="775097" y="305023"/>
                    <a:pt x="774352" y="302568"/>
                    <a:pt x="773906" y="301377"/>
                  </a:cubicBezTo>
                  <a:cubicBezTo>
                    <a:pt x="763190" y="311795"/>
                    <a:pt x="751731" y="319608"/>
                    <a:pt x="739527" y="324817"/>
                  </a:cubicBezTo>
                  <a:cubicBezTo>
                    <a:pt x="727323" y="330026"/>
                    <a:pt x="714300" y="332631"/>
                    <a:pt x="700459" y="332631"/>
                  </a:cubicBezTo>
                  <a:cubicBezTo>
                    <a:pt x="676052" y="332631"/>
                    <a:pt x="656815" y="326008"/>
                    <a:pt x="642751" y="312762"/>
                  </a:cubicBezTo>
                  <a:cubicBezTo>
                    <a:pt x="628687" y="299517"/>
                    <a:pt x="621655" y="282774"/>
                    <a:pt x="621655" y="262533"/>
                  </a:cubicBezTo>
                  <a:cubicBezTo>
                    <a:pt x="621655" y="249138"/>
                    <a:pt x="624855" y="237195"/>
                    <a:pt x="631254" y="226703"/>
                  </a:cubicBezTo>
                  <a:cubicBezTo>
                    <a:pt x="637654" y="216210"/>
                    <a:pt x="646621" y="208173"/>
                    <a:pt x="658155" y="202592"/>
                  </a:cubicBezTo>
                  <a:cubicBezTo>
                    <a:pt x="669689" y="197011"/>
                    <a:pt x="686321" y="192137"/>
                    <a:pt x="708050" y="187970"/>
                  </a:cubicBezTo>
                  <a:cubicBezTo>
                    <a:pt x="737369" y="182463"/>
                    <a:pt x="757684" y="177329"/>
                    <a:pt x="768995" y="172566"/>
                  </a:cubicBezTo>
                  <a:lnTo>
                    <a:pt x="768995" y="166316"/>
                  </a:lnTo>
                  <a:cubicBezTo>
                    <a:pt x="768995" y="154260"/>
                    <a:pt x="766018" y="145666"/>
                    <a:pt x="760065" y="140531"/>
                  </a:cubicBezTo>
                  <a:cubicBezTo>
                    <a:pt x="754112" y="135396"/>
                    <a:pt x="742875" y="132829"/>
                    <a:pt x="726355" y="132829"/>
                  </a:cubicBezTo>
                  <a:cubicBezTo>
                    <a:pt x="715193" y="132829"/>
                    <a:pt x="706487" y="135024"/>
                    <a:pt x="700236" y="139415"/>
                  </a:cubicBezTo>
                  <a:cubicBezTo>
                    <a:pt x="693985" y="143805"/>
                    <a:pt x="688925" y="151507"/>
                    <a:pt x="685056" y="162520"/>
                  </a:cubicBezTo>
                  <a:lnTo>
                    <a:pt x="628129" y="152251"/>
                  </a:lnTo>
                  <a:cubicBezTo>
                    <a:pt x="634528" y="129332"/>
                    <a:pt x="645542" y="112365"/>
                    <a:pt x="661169" y="101352"/>
                  </a:cubicBezTo>
                  <a:cubicBezTo>
                    <a:pt x="676796" y="90339"/>
                    <a:pt x="700013" y="84832"/>
                    <a:pt x="730820" y="84832"/>
                  </a:cubicBezTo>
                  <a:close/>
                  <a:moveTo>
                    <a:pt x="200248" y="84832"/>
                  </a:moveTo>
                  <a:cubicBezTo>
                    <a:pt x="229567" y="84832"/>
                    <a:pt x="253752" y="97706"/>
                    <a:pt x="272802" y="123453"/>
                  </a:cubicBezTo>
                  <a:lnTo>
                    <a:pt x="272802" y="90190"/>
                  </a:lnTo>
                  <a:lnTo>
                    <a:pt x="331514" y="90190"/>
                  </a:lnTo>
                  <a:lnTo>
                    <a:pt x="331514" y="302940"/>
                  </a:lnTo>
                  <a:cubicBezTo>
                    <a:pt x="331514" y="330919"/>
                    <a:pt x="329208" y="351830"/>
                    <a:pt x="324594" y="365671"/>
                  </a:cubicBezTo>
                  <a:cubicBezTo>
                    <a:pt x="319980" y="379512"/>
                    <a:pt x="313506" y="390376"/>
                    <a:pt x="305172" y="398264"/>
                  </a:cubicBezTo>
                  <a:cubicBezTo>
                    <a:pt x="296837" y="406152"/>
                    <a:pt x="285713" y="412328"/>
                    <a:pt x="271797" y="416793"/>
                  </a:cubicBezTo>
                  <a:cubicBezTo>
                    <a:pt x="257882" y="421258"/>
                    <a:pt x="240283" y="423491"/>
                    <a:pt x="219000" y="423491"/>
                  </a:cubicBezTo>
                  <a:cubicBezTo>
                    <a:pt x="178817" y="423491"/>
                    <a:pt x="150316" y="416607"/>
                    <a:pt x="133499" y="402841"/>
                  </a:cubicBezTo>
                  <a:cubicBezTo>
                    <a:pt x="116681" y="389074"/>
                    <a:pt x="108272" y="371624"/>
                    <a:pt x="108272" y="350490"/>
                  </a:cubicBezTo>
                  <a:cubicBezTo>
                    <a:pt x="108272" y="348407"/>
                    <a:pt x="108347" y="345877"/>
                    <a:pt x="108495" y="342900"/>
                  </a:cubicBezTo>
                  <a:lnTo>
                    <a:pt x="180156" y="351607"/>
                  </a:lnTo>
                  <a:cubicBezTo>
                    <a:pt x="181347" y="359941"/>
                    <a:pt x="184100" y="365671"/>
                    <a:pt x="188416" y="368796"/>
                  </a:cubicBezTo>
                  <a:cubicBezTo>
                    <a:pt x="194369" y="373261"/>
                    <a:pt x="203745" y="375493"/>
                    <a:pt x="216545" y="375493"/>
                  </a:cubicBezTo>
                  <a:cubicBezTo>
                    <a:pt x="232916" y="375493"/>
                    <a:pt x="245194" y="373038"/>
                    <a:pt x="253380" y="368126"/>
                  </a:cubicBezTo>
                  <a:cubicBezTo>
                    <a:pt x="258886" y="364852"/>
                    <a:pt x="263053" y="359569"/>
                    <a:pt x="265881" y="352276"/>
                  </a:cubicBezTo>
                  <a:cubicBezTo>
                    <a:pt x="267816" y="347067"/>
                    <a:pt x="268783" y="337468"/>
                    <a:pt x="268783" y="323478"/>
                  </a:cubicBezTo>
                  <a:lnTo>
                    <a:pt x="268783" y="288875"/>
                  </a:lnTo>
                  <a:cubicBezTo>
                    <a:pt x="250031" y="314474"/>
                    <a:pt x="226367" y="327273"/>
                    <a:pt x="197792" y="327273"/>
                  </a:cubicBezTo>
                  <a:cubicBezTo>
                    <a:pt x="165943" y="327273"/>
                    <a:pt x="140717" y="313804"/>
                    <a:pt x="122113" y="286866"/>
                  </a:cubicBezTo>
                  <a:cubicBezTo>
                    <a:pt x="107528" y="265584"/>
                    <a:pt x="100235" y="239092"/>
                    <a:pt x="100235" y="207392"/>
                  </a:cubicBezTo>
                  <a:cubicBezTo>
                    <a:pt x="100235" y="167655"/>
                    <a:pt x="109798" y="137294"/>
                    <a:pt x="128922" y="116309"/>
                  </a:cubicBezTo>
                  <a:cubicBezTo>
                    <a:pt x="148046" y="95324"/>
                    <a:pt x="171822" y="84832"/>
                    <a:pt x="200248" y="84832"/>
                  </a:cubicBezTo>
                  <a:close/>
                  <a:moveTo>
                    <a:pt x="561156" y="6474"/>
                  </a:moveTo>
                  <a:lnTo>
                    <a:pt x="561156" y="90190"/>
                  </a:lnTo>
                  <a:lnTo>
                    <a:pt x="604019" y="90190"/>
                  </a:lnTo>
                  <a:lnTo>
                    <a:pt x="604019" y="140196"/>
                  </a:lnTo>
                  <a:lnTo>
                    <a:pt x="561156" y="140196"/>
                  </a:lnTo>
                  <a:lnTo>
                    <a:pt x="561156" y="235744"/>
                  </a:lnTo>
                  <a:cubicBezTo>
                    <a:pt x="561156" y="255091"/>
                    <a:pt x="561565" y="266365"/>
                    <a:pt x="562384" y="269565"/>
                  </a:cubicBezTo>
                  <a:cubicBezTo>
                    <a:pt x="563203" y="272765"/>
                    <a:pt x="565063" y="275407"/>
                    <a:pt x="567965" y="277490"/>
                  </a:cubicBezTo>
                  <a:cubicBezTo>
                    <a:pt x="570867" y="279574"/>
                    <a:pt x="574402" y="280616"/>
                    <a:pt x="578569" y="280616"/>
                  </a:cubicBezTo>
                  <a:cubicBezTo>
                    <a:pt x="584373" y="280616"/>
                    <a:pt x="592782" y="278606"/>
                    <a:pt x="603795" y="274588"/>
                  </a:cubicBezTo>
                  <a:lnTo>
                    <a:pt x="609153" y="323255"/>
                  </a:lnTo>
                  <a:cubicBezTo>
                    <a:pt x="594568" y="329506"/>
                    <a:pt x="578048" y="332631"/>
                    <a:pt x="559593" y="332631"/>
                  </a:cubicBezTo>
                  <a:cubicBezTo>
                    <a:pt x="548283" y="332631"/>
                    <a:pt x="538088" y="330733"/>
                    <a:pt x="529009" y="326938"/>
                  </a:cubicBezTo>
                  <a:cubicBezTo>
                    <a:pt x="519931" y="323143"/>
                    <a:pt x="513271" y="318232"/>
                    <a:pt x="509029" y="312204"/>
                  </a:cubicBezTo>
                  <a:cubicBezTo>
                    <a:pt x="504788" y="306177"/>
                    <a:pt x="501848" y="298028"/>
                    <a:pt x="500211" y="287759"/>
                  </a:cubicBezTo>
                  <a:cubicBezTo>
                    <a:pt x="498872" y="280467"/>
                    <a:pt x="498202" y="265733"/>
                    <a:pt x="498202" y="243557"/>
                  </a:cubicBezTo>
                  <a:lnTo>
                    <a:pt x="498202" y="140196"/>
                  </a:lnTo>
                  <a:lnTo>
                    <a:pt x="469404" y="140196"/>
                  </a:lnTo>
                  <a:lnTo>
                    <a:pt x="469404" y="90190"/>
                  </a:lnTo>
                  <a:lnTo>
                    <a:pt x="498202" y="90190"/>
                  </a:lnTo>
                  <a:lnTo>
                    <a:pt x="498202" y="43086"/>
                  </a:lnTo>
                  <a:close/>
                  <a:moveTo>
                    <a:pt x="885825" y="0"/>
                  </a:moveTo>
                  <a:lnTo>
                    <a:pt x="948556" y="0"/>
                  </a:lnTo>
                  <a:lnTo>
                    <a:pt x="948556" y="327273"/>
                  </a:lnTo>
                  <a:lnTo>
                    <a:pt x="885825" y="327273"/>
                  </a:lnTo>
                  <a:close/>
                  <a:moveTo>
                    <a:pt x="381000" y="0"/>
                  </a:moveTo>
                  <a:lnTo>
                    <a:pt x="443731" y="0"/>
                  </a:lnTo>
                  <a:lnTo>
                    <a:pt x="443731" y="58043"/>
                  </a:lnTo>
                  <a:lnTo>
                    <a:pt x="381000" y="58043"/>
                  </a:lnTo>
                  <a:close/>
                  <a:moveTo>
                    <a:pt x="0" y="0"/>
                  </a:moveTo>
                  <a:lnTo>
                    <a:pt x="62731" y="0"/>
                  </a:lnTo>
                  <a:lnTo>
                    <a:pt x="62731" y="58043"/>
                  </a:lnTo>
                  <a:lnTo>
                    <a:pt x="0" y="5804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2053" dirty="0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3AF3CC86-3616-4CAD-B9C2-2D9CE3C0BFE1}"/>
                </a:ext>
              </a:extLst>
            </p:cNvPr>
            <p:cNvSpPr/>
            <p:nvPr/>
          </p:nvSpPr>
          <p:spPr>
            <a:xfrm>
              <a:off x="968448" y="3330449"/>
              <a:ext cx="1651174" cy="332631"/>
            </a:xfrm>
            <a:custGeom>
              <a:avLst/>
              <a:gdLst/>
              <a:ahLst/>
              <a:cxnLst/>
              <a:rect l="l" t="t" r="r" b="b"/>
              <a:pathLst>
                <a:path w="1651174" h="332631">
                  <a:moveTo>
                    <a:pt x="1316906" y="213420"/>
                  </a:moveTo>
                  <a:cubicBezTo>
                    <a:pt x="1308869" y="216099"/>
                    <a:pt x="1296144" y="219298"/>
                    <a:pt x="1278731" y="223019"/>
                  </a:cubicBezTo>
                  <a:cubicBezTo>
                    <a:pt x="1261318" y="226740"/>
                    <a:pt x="1249933" y="230386"/>
                    <a:pt x="1244575" y="233958"/>
                  </a:cubicBezTo>
                  <a:cubicBezTo>
                    <a:pt x="1236390" y="239762"/>
                    <a:pt x="1232297" y="247129"/>
                    <a:pt x="1232297" y="256059"/>
                  </a:cubicBezTo>
                  <a:cubicBezTo>
                    <a:pt x="1232297" y="264840"/>
                    <a:pt x="1235571" y="272430"/>
                    <a:pt x="1242120" y="278830"/>
                  </a:cubicBezTo>
                  <a:cubicBezTo>
                    <a:pt x="1248668" y="285229"/>
                    <a:pt x="1257002" y="288429"/>
                    <a:pt x="1267123" y="288429"/>
                  </a:cubicBezTo>
                  <a:cubicBezTo>
                    <a:pt x="1278434" y="288429"/>
                    <a:pt x="1289224" y="284708"/>
                    <a:pt x="1299493" y="277267"/>
                  </a:cubicBezTo>
                  <a:cubicBezTo>
                    <a:pt x="1307083" y="271611"/>
                    <a:pt x="1312069" y="264691"/>
                    <a:pt x="1314450" y="256505"/>
                  </a:cubicBezTo>
                  <a:cubicBezTo>
                    <a:pt x="1316087" y="251148"/>
                    <a:pt x="1316906" y="240953"/>
                    <a:pt x="1316906" y="225921"/>
                  </a:cubicBezTo>
                  <a:close/>
                  <a:moveTo>
                    <a:pt x="554906" y="213420"/>
                  </a:moveTo>
                  <a:cubicBezTo>
                    <a:pt x="546869" y="216099"/>
                    <a:pt x="534144" y="219298"/>
                    <a:pt x="516731" y="223019"/>
                  </a:cubicBezTo>
                  <a:cubicBezTo>
                    <a:pt x="499318" y="226740"/>
                    <a:pt x="487933" y="230386"/>
                    <a:pt x="482575" y="233958"/>
                  </a:cubicBezTo>
                  <a:cubicBezTo>
                    <a:pt x="474390" y="239762"/>
                    <a:pt x="470297" y="247129"/>
                    <a:pt x="470297" y="256059"/>
                  </a:cubicBezTo>
                  <a:cubicBezTo>
                    <a:pt x="470297" y="264840"/>
                    <a:pt x="473571" y="272430"/>
                    <a:pt x="480120" y="278830"/>
                  </a:cubicBezTo>
                  <a:cubicBezTo>
                    <a:pt x="486668" y="285229"/>
                    <a:pt x="495002" y="288429"/>
                    <a:pt x="505123" y="288429"/>
                  </a:cubicBezTo>
                  <a:cubicBezTo>
                    <a:pt x="516434" y="288429"/>
                    <a:pt x="527224" y="284708"/>
                    <a:pt x="537493" y="277267"/>
                  </a:cubicBezTo>
                  <a:cubicBezTo>
                    <a:pt x="545083" y="271611"/>
                    <a:pt x="550069" y="264691"/>
                    <a:pt x="552450" y="256505"/>
                  </a:cubicBezTo>
                  <a:cubicBezTo>
                    <a:pt x="554087" y="251148"/>
                    <a:pt x="554906" y="240953"/>
                    <a:pt x="554906" y="225921"/>
                  </a:cubicBezTo>
                  <a:close/>
                  <a:moveTo>
                    <a:pt x="274067" y="177254"/>
                  </a:moveTo>
                  <a:lnTo>
                    <a:pt x="397297" y="177254"/>
                  </a:lnTo>
                  <a:lnTo>
                    <a:pt x="397297" y="239985"/>
                  </a:lnTo>
                  <a:lnTo>
                    <a:pt x="274067" y="239985"/>
                  </a:lnTo>
                  <a:close/>
                  <a:moveTo>
                    <a:pt x="122337" y="135955"/>
                  </a:moveTo>
                  <a:cubicBezTo>
                    <a:pt x="105966" y="135955"/>
                    <a:pt x="92199" y="142205"/>
                    <a:pt x="81037" y="154707"/>
                  </a:cubicBezTo>
                  <a:cubicBezTo>
                    <a:pt x="69875" y="167208"/>
                    <a:pt x="64294" y="185217"/>
                    <a:pt x="64294" y="208732"/>
                  </a:cubicBezTo>
                  <a:cubicBezTo>
                    <a:pt x="64294" y="232246"/>
                    <a:pt x="69875" y="250255"/>
                    <a:pt x="81037" y="262756"/>
                  </a:cubicBezTo>
                  <a:cubicBezTo>
                    <a:pt x="92199" y="275258"/>
                    <a:pt x="105966" y="281508"/>
                    <a:pt x="122337" y="281508"/>
                  </a:cubicBezTo>
                  <a:cubicBezTo>
                    <a:pt x="138708" y="281508"/>
                    <a:pt x="152437" y="275258"/>
                    <a:pt x="163525" y="262756"/>
                  </a:cubicBezTo>
                  <a:cubicBezTo>
                    <a:pt x="174613" y="250255"/>
                    <a:pt x="180156" y="232098"/>
                    <a:pt x="180156" y="208285"/>
                  </a:cubicBezTo>
                  <a:cubicBezTo>
                    <a:pt x="180156" y="185068"/>
                    <a:pt x="174613" y="167208"/>
                    <a:pt x="163525" y="154707"/>
                  </a:cubicBezTo>
                  <a:cubicBezTo>
                    <a:pt x="152437" y="142205"/>
                    <a:pt x="138708" y="135955"/>
                    <a:pt x="122337" y="135955"/>
                  </a:cubicBezTo>
                  <a:close/>
                  <a:moveTo>
                    <a:pt x="1536204" y="132829"/>
                  </a:moveTo>
                  <a:cubicBezTo>
                    <a:pt x="1521321" y="132829"/>
                    <a:pt x="1508857" y="138745"/>
                    <a:pt x="1498811" y="150577"/>
                  </a:cubicBezTo>
                  <a:cubicBezTo>
                    <a:pt x="1488765" y="162409"/>
                    <a:pt x="1483742" y="180082"/>
                    <a:pt x="1483742" y="203597"/>
                  </a:cubicBezTo>
                  <a:cubicBezTo>
                    <a:pt x="1483742" y="228898"/>
                    <a:pt x="1487240" y="247204"/>
                    <a:pt x="1494234" y="258515"/>
                  </a:cubicBezTo>
                  <a:cubicBezTo>
                    <a:pt x="1504355" y="274886"/>
                    <a:pt x="1518493" y="283071"/>
                    <a:pt x="1536650" y="283071"/>
                  </a:cubicBezTo>
                  <a:cubicBezTo>
                    <a:pt x="1551087" y="283071"/>
                    <a:pt x="1563365" y="276932"/>
                    <a:pt x="1573485" y="264654"/>
                  </a:cubicBezTo>
                  <a:cubicBezTo>
                    <a:pt x="1583606" y="252375"/>
                    <a:pt x="1588666" y="234032"/>
                    <a:pt x="1588666" y="209625"/>
                  </a:cubicBezTo>
                  <a:cubicBezTo>
                    <a:pt x="1588666" y="182389"/>
                    <a:pt x="1583755" y="162781"/>
                    <a:pt x="1573932" y="150800"/>
                  </a:cubicBezTo>
                  <a:cubicBezTo>
                    <a:pt x="1564109" y="138820"/>
                    <a:pt x="1551533" y="132829"/>
                    <a:pt x="1536204" y="132829"/>
                  </a:cubicBezTo>
                  <a:close/>
                  <a:moveTo>
                    <a:pt x="1032644" y="132829"/>
                  </a:moveTo>
                  <a:cubicBezTo>
                    <a:pt x="1018952" y="132829"/>
                    <a:pt x="1007641" y="137815"/>
                    <a:pt x="998711" y="147786"/>
                  </a:cubicBezTo>
                  <a:cubicBezTo>
                    <a:pt x="989781" y="157758"/>
                    <a:pt x="985391" y="171301"/>
                    <a:pt x="985540" y="188416"/>
                  </a:cubicBezTo>
                  <a:lnTo>
                    <a:pt x="1079302" y="188416"/>
                  </a:lnTo>
                  <a:cubicBezTo>
                    <a:pt x="1078855" y="170259"/>
                    <a:pt x="1074167" y="156456"/>
                    <a:pt x="1065237" y="147005"/>
                  </a:cubicBezTo>
                  <a:cubicBezTo>
                    <a:pt x="1056308" y="137554"/>
                    <a:pt x="1045443" y="132829"/>
                    <a:pt x="1032644" y="132829"/>
                  </a:cubicBezTo>
                  <a:close/>
                  <a:moveTo>
                    <a:pt x="1278731" y="84832"/>
                  </a:moveTo>
                  <a:cubicBezTo>
                    <a:pt x="1306711" y="84832"/>
                    <a:pt x="1327547" y="88144"/>
                    <a:pt x="1341239" y="94766"/>
                  </a:cubicBezTo>
                  <a:cubicBezTo>
                    <a:pt x="1354931" y="101389"/>
                    <a:pt x="1364568" y="109798"/>
                    <a:pt x="1370149" y="119993"/>
                  </a:cubicBezTo>
                  <a:cubicBezTo>
                    <a:pt x="1375730" y="130187"/>
                    <a:pt x="1378521" y="148903"/>
                    <a:pt x="1378521" y="176138"/>
                  </a:cubicBezTo>
                  <a:lnTo>
                    <a:pt x="1377851" y="249362"/>
                  </a:lnTo>
                  <a:cubicBezTo>
                    <a:pt x="1377851" y="270198"/>
                    <a:pt x="1378855" y="285564"/>
                    <a:pt x="1380865" y="295461"/>
                  </a:cubicBezTo>
                  <a:cubicBezTo>
                    <a:pt x="1382874" y="305358"/>
                    <a:pt x="1386632" y="315962"/>
                    <a:pt x="1392138" y="327273"/>
                  </a:cubicBezTo>
                  <a:lnTo>
                    <a:pt x="1330077" y="327273"/>
                  </a:lnTo>
                  <a:cubicBezTo>
                    <a:pt x="1328440" y="323106"/>
                    <a:pt x="1326431" y="316930"/>
                    <a:pt x="1324050" y="308744"/>
                  </a:cubicBezTo>
                  <a:cubicBezTo>
                    <a:pt x="1323008" y="305023"/>
                    <a:pt x="1322264" y="302568"/>
                    <a:pt x="1321817" y="301377"/>
                  </a:cubicBezTo>
                  <a:cubicBezTo>
                    <a:pt x="1311101" y="311795"/>
                    <a:pt x="1299642" y="319608"/>
                    <a:pt x="1287438" y="324817"/>
                  </a:cubicBezTo>
                  <a:cubicBezTo>
                    <a:pt x="1275234" y="330026"/>
                    <a:pt x="1262211" y="332631"/>
                    <a:pt x="1248370" y="332631"/>
                  </a:cubicBezTo>
                  <a:cubicBezTo>
                    <a:pt x="1223963" y="332631"/>
                    <a:pt x="1204727" y="326008"/>
                    <a:pt x="1190662" y="312762"/>
                  </a:cubicBezTo>
                  <a:cubicBezTo>
                    <a:pt x="1176598" y="299517"/>
                    <a:pt x="1169566" y="282774"/>
                    <a:pt x="1169566" y="262533"/>
                  </a:cubicBezTo>
                  <a:cubicBezTo>
                    <a:pt x="1169566" y="249138"/>
                    <a:pt x="1172766" y="237195"/>
                    <a:pt x="1179165" y="226703"/>
                  </a:cubicBezTo>
                  <a:cubicBezTo>
                    <a:pt x="1185565" y="216210"/>
                    <a:pt x="1194532" y="208173"/>
                    <a:pt x="1206066" y="202592"/>
                  </a:cubicBezTo>
                  <a:cubicBezTo>
                    <a:pt x="1217600" y="197011"/>
                    <a:pt x="1234232" y="192137"/>
                    <a:pt x="1255961" y="187970"/>
                  </a:cubicBezTo>
                  <a:cubicBezTo>
                    <a:pt x="1285280" y="182463"/>
                    <a:pt x="1305595" y="177329"/>
                    <a:pt x="1316906" y="172566"/>
                  </a:cubicBezTo>
                  <a:lnTo>
                    <a:pt x="1316906" y="166316"/>
                  </a:lnTo>
                  <a:cubicBezTo>
                    <a:pt x="1316906" y="154260"/>
                    <a:pt x="1313929" y="145666"/>
                    <a:pt x="1307976" y="140531"/>
                  </a:cubicBezTo>
                  <a:cubicBezTo>
                    <a:pt x="1302023" y="135396"/>
                    <a:pt x="1290786" y="132829"/>
                    <a:pt x="1274267" y="132829"/>
                  </a:cubicBezTo>
                  <a:cubicBezTo>
                    <a:pt x="1263104" y="132829"/>
                    <a:pt x="1254398" y="135024"/>
                    <a:pt x="1248147" y="139415"/>
                  </a:cubicBezTo>
                  <a:cubicBezTo>
                    <a:pt x="1241896" y="143805"/>
                    <a:pt x="1236836" y="151507"/>
                    <a:pt x="1232967" y="162520"/>
                  </a:cubicBezTo>
                  <a:lnTo>
                    <a:pt x="1176040" y="152251"/>
                  </a:lnTo>
                  <a:cubicBezTo>
                    <a:pt x="1182440" y="129332"/>
                    <a:pt x="1193453" y="112365"/>
                    <a:pt x="1209080" y="101352"/>
                  </a:cubicBezTo>
                  <a:cubicBezTo>
                    <a:pt x="1224707" y="90339"/>
                    <a:pt x="1247924" y="84832"/>
                    <a:pt x="1278731" y="84832"/>
                  </a:cubicBezTo>
                  <a:close/>
                  <a:moveTo>
                    <a:pt x="1028849" y="84832"/>
                  </a:moveTo>
                  <a:cubicBezTo>
                    <a:pt x="1064121" y="84832"/>
                    <a:pt x="1091952" y="96478"/>
                    <a:pt x="1112342" y="119770"/>
                  </a:cubicBezTo>
                  <a:cubicBezTo>
                    <a:pt x="1132731" y="143061"/>
                    <a:pt x="1142479" y="178743"/>
                    <a:pt x="1141586" y="226814"/>
                  </a:cubicBezTo>
                  <a:lnTo>
                    <a:pt x="984424" y="226814"/>
                  </a:lnTo>
                  <a:cubicBezTo>
                    <a:pt x="984870" y="245418"/>
                    <a:pt x="989930" y="259891"/>
                    <a:pt x="999604" y="270235"/>
                  </a:cubicBezTo>
                  <a:cubicBezTo>
                    <a:pt x="1009278" y="280578"/>
                    <a:pt x="1021333" y="285750"/>
                    <a:pt x="1035769" y="285750"/>
                  </a:cubicBezTo>
                  <a:cubicBezTo>
                    <a:pt x="1045592" y="285750"/>
                    <a:pt x="1053852" y="283071"/>
                    <a:pt x="1060549" y="277713"/>
                  </a:cubicBezTo>
                  <a:cubicBezTo>
                    <a:pt x="1067247" y="272356"/>
                    <a:pt x="1072307" y="263724"/>
                    <a:pt x="1075730" y="251817"/>
                  </a:cubicBezTo>
                  <a:lnTo>
                    <a:pt x="1138238" y="262310"/>
                  </a:lnTo>
                  <a:cubicBezTo>
                    <a:pt x="1130201" y="285229"/>
                    <a:pt x="1117513" y="302679"/>
                    <a:pt x="1100175" y="314660"/>
                  </a:cubicBezTo>
                  <a:cubicBezTo>
                    <a:pt x="1082836" y="326641"/>
                    <a:pt x="1061145" y="332631"/>
                    <a:pt x="1035100" y="332631"/>
                  </a:cubicBezTo>
                  <a:cubicBezTo>
                    <a:pt x="993874" y="332631"/>
                    <a:pt x="963365" y="319162"/>
                    <a:pt x="943570" y="292224"/>
                  </a:cubicBezTo>
                  <a:cubicBezTo>
                    <a:pt x="927943" y="270644"/>
                    <a:pt x="920130" y="243408"/>
                    <a:pt x="920130" y="210517"/>
                  </a:cubicBezTo>
                  <a:cubicBezTo>
                    <a:pt x="920130" y="171227"/>
                    <a:pt x="930399" y="140457"/>
                    <a:pt x="950937" y="118207"/>
                  </a:cubicBezTo>
                  <a:cubicBezTo>
                    <a:pt x="971476" y="95957"/>
                    <a:pt x="997446" y="84832"/>
                    <a:pt x="1028849" y="84832"/>
                  </a:cubicBezTo>
                  <a:close/>
                  <a:moveTo>
                    <a:pt x="516731" y="84832"/>
                  </a:moveTo>
                  <a:cubicBezTo>
                    <a:pt x="544711" y="84832"/>
                    <a:pt x="565547" y="88144"/>
                    <a:pt x="579239" y="94766"/>
                  </a:cubicBezTo>
                  <a:cubicBezTo>
                    <a:pt x="592931" y="101389"/>
                    <a:pt x="602568" y="109798"/>
                    <a:pt x="608149" y="119993"/>
                  </a:cubicBezTo>
                  <a:cubicBezTo>
                    <a:pt x="613730" y="130187"/>
                    <a:pt x="616521" y="148903"/>
                    <a:pt x="616521" y="176138"/>
                  </a:cubicBezTo>
                  <a:lnTo>
                    <a:pt x="615851" y="249362"/>
                  </a:lnTo>
                  <a:cubicBezTo>
                    <a:pt x="615851" y="270198"/>
                    <a:pt x="616855" y="285564"/>
                    <a:pt x="618865" y="295461"/>
                  </a:cubicBezTo>
                  <a:cubicBezTo>
                    <a:pt x="620874" y="305358"/>
                    <a:pt x="624632" y="315962"/>
                    <a:pt x="630138" y="327273"/>
                  </a:cubicBezTo>
                  <a:lnTo>
                    <a:pt x="568077" y="327273"/>
                  </a:lnTo>
                  <a:cubicBezTo>
                    <a:pt x="566440" y="323106"/>
                    <a:pt x="564431" y="316930"/>
                    <a:pt x="562049" y="308744"/>
                  </a:cubicBezTo>
                  <a:cubicBezTo>
                    <a:pt x="561008" y="305023"/>
                    <a:pt x="560263" y="302568"/>
                    <a:pt x="559817" y="301377"/>
                  </a:cubicBezTo>
                  <a:cubicBezTo>
                    <a:pt x="549101" y="311795"/>
                    <a:pt x="537642" y="319608"/>
                    <a:pt x="525438" y="324817"/>
                  </a:cubicBezTo>
                  <a:cubicBezTo>
                    <a:pt x="513234" y="330026"/>
                    <a:pt x="500211" y="332631"/>
                    <a:pt x="486370" y="332631"/>
                  </a:cubicBezTo>
                  <a:cubicBezTo>
                    <a:pt x="461963" y="332631"/>
                    <a:pt x="442727" y="326008"/>
                    <a:pt x="428662" y="312762"/>
                  </a:cubicBezTo>
                  <a:cubicBezTo>
                    <a:pt x="414598" y="299517"/>
                    <a:pt x="407566" y="282774"/>
                    <a:pt x="407566" y="262533"/>
                  </a:cubicBezTo>
                  <a:cubicBezTo>
                    <a:pt x="407566" y="249138"/>
                    <a:pt x="410766" y="237195"/>
                    <a:pt x="417165" y="226703"/>
                  </a:cubicBezTo>
                  <a:cubicBezTo>
                    <a:pt x="423565" y="216210"/>
                    <a:pt x="432532" y="208173"/>
                    <a:pt x="444066" y="202592"/>
                  </a:cubicBezTo>
                  <a:cubicBezTo>
                    <a:pt x="455600" y="197011"/>
                    <a:pt x="472232" y="192137"/>
                    <a:pt x="493961" y="187970"/>
                  </a:cubicBezTo>
                  <a:cubicBezTo>
                    <a:pt x="523280" y="182463"/>
                    <a:pt x="543595" y="177329"/>
                    <a:pt x="554906" y="172566"/>
                  </a:cubicBezTo>
                  <a:lnTo>
                    <a:pt x="554906" y="166316"/>
                  </a:lnTo>
                  <a:cubicBezTo>
                    <a:pt x="554906" y="154260"/>
                    <a:pt x="551929" y="145666"/>
                    <a:pt x="545976" y="140531"/>
                  </a:cubicBezTo>
                  <a:cubicBezTo>
                    <a:pt x="540023" y="135396"/>
                    <a:pt x="528786" y="132829"/>
                    <a:pt x="512266" y="132829"/>
                  </a:cubicBezTo>
                  <a:cubicBezTo>
                    <a:pt x="501104" y="132829"/>
                    <a:pt x="492398" y="135024"/>
                    <a:pt x="486147" y="139415"/>
                  </a:cubicBezTo>
                  <a:cubicBezTo>
                    <a:pt x="479896" y="143805"/>
                    <a:pt x="474836" y="151507"/>
                    <a:pt x="470967" y="162520"/>
                  </a:cubicBezTo>
                  <a:lnTo>
                    <a:pt x="414040" y="152251"/>
                  </a:lnTo>
                  <a:cubicBezTo>
                    <a:pt x="420439" y="129332"/>
                    <a:pt x="431453" y="112365"/>
                    <a:pt x="447080" y="101352"/>
                  </a:cubicBezTo>
                  <a:cubicBezTo>
                    <a:pt x="462707" y="90339"/>
                    <a:pt x="485924" y="84832"/>
                    <a:pt x="516731" y="84832"/>
                  </a:cubicBezTo>
                  <a:close/>
                  <a:moveTo>
                    <a:pt x="122113" y="84832"/>
                  </a:moveTo>
                  <a:cubicBezTo>
                    <a:pt x="157981" y="84832"/>
                    <a:pt x="187375" y="96478"/>
                    <a:pt x="210294" y="119770"/>
                  </a:cubicBezTo>
                  <a:cubicBezTo>
                    <a:pt x="233214" y="143061"/>
                    <a:pt x="244673" y="172492"/>
                    <a:pt x="244673" y="208062"/>
                  </a:cubicBezTo>
                  <a:cubicBezTo>
                    <a:pt x="244673" y="243929"/>
                    <a:pt x="233102" y="273658"/>
                    <a:pt x="209959" y="297247"/>
                  </a:cubicBezTo>
                  <a:cubicBezTo>
                    <a:pt x="186816" y="320836"/>
                    <a:pt x="157683" y="332631"/>
                    <a:pt x="122560" y="332631"/>
                  </a:cubicBezTo>
                  <a:cubicBezTo>
                    <a:pt x="100831" y="332631"/>
                    <a:pt x="80107" y="327720"/>
                    <a:pt x="60387" y="317897"/>
                  </a:cubicBezTo>
                  <a:cubicBezTo>
                    <a:pt x="40667" y="308074"/>
                    <a:pt x="25673" y="293675"/>
                    <a:pt x="15404" y="274700"/>
                  </a:cubicBezTo>
                  <a:cubicBezTo>
                    <a:pt x="5134" y="255724"/>
                    <a:pt x="0" y="232618"/>
                    <a:pt x="0" y="205383"/>
                  </a:cubicBezTo>
                  <a:cubicBezTo>
                    <a:pt x="0" y="184547"/>
                    <a:pt x="5134" y="164381"/>
                    <a:pt x="15404" y="144884"/>
                  </a:cubicBezTo>
                  <a:cubicBezTo>
                    <a:pt x="25673" y="125388"/>
                    <a:pt x="40221" y="110505"/>
                    <a:pt x="59047" y="100236"/>
                  </a:cubicBezTo>
                  <a:cubicBezTo>
                    <a:pt x="77874" y="89967"/>
                    <a:pt x="98896" y="84832"/>
                    <a:pt x="122113" y="84832"/>
                  </a:cubicBezTo>
                  <a:close/>
                  <a:moveTo>
                    <a:pt x="1588443" y="0"/>
                  </a:moveTo>
                  <a:lnTo>
                    <a:pt x="1651174" y="0"/>
                  </a:lnTo>
                  <a:lnTo>
                    <a:pt x="1651174" y="327273"/>
                  </a:lnTo>
                  <a:lnTo>
                    <a:pt x="1592908" y="327273"/>
                  </a:lnTo>
                  <a:lnTo>
                    <a:pt x="1592908" y="292447"/>
                  </a:lnTo>
                  <a:cubicBezTo>
                    <a:pt x="1583234" y="305991"/>
                    <a:pt x="1571811" y="316074"/>
                    <a:pt x="1558640" y="322697"/>
                  </a:cubicBezTo>
                  <a:cubicBezTo>
                    <a:pt x="1545469" y="329320"/>
                    <a:pt x="1532186" y="332631"/>
                    <a:pt x="1518791" y="332631"/>
                  </a:cubicBezTo>
                  <a:cubicBezTo>
                    <a:pt x="1491556" y="332631"/>
                    <a:pt x="1468227" y="321655"/>
                    <a:pt x="1448805" y="299703"/>
                  </a:cubicBezTo>
                  <a:cubicBezTo>
                    <a:pt x="1429383" y="277751"/>
                    <a:pt x="1419672" y="247129"/>
                    <a:pt x="1419672" y="207839"/>
                  </a:cubicBezTo>
                  <a:cubicBezTo>
                    <a:pt x="1419672" y="167655"/>
                    <a:pt x="1429122" y="137108"/>
                    <a:pt x="1448023" y="116198"/>
                  </a:cubicBezTo>
                  <a:cubicBezTo>
                    <a:pt x="1466925" y="95287"/>
                    <a:pt x="1490811" y="84832"/>
                    <a:pt x="1519684" y="84832"/>
                  </a:cubicBezTo>
                  <a:cubicBezTo>
                    <a:pt x="1546175" y="84832"/>
                    <a:pt x="1569095" y="95845"/>
                    <a:pt x="1588443" y="117872"/>
                  </a:cubicBezTo>
                  <a:close/>
                  <a:moveTo>
                    <a:pt x="671513" y="0"/>
                  </a:moveTo>
                  <a:lnTo>
                    <a:pt x="734244" y="0"/>
                  </a:lnTo>
                  <a:lnTo>
                    <a:pt x="734244" y="120328"/>
                  </a:lnTo>
                  <a:cubicBezTo>
                    <a:pt x="754484" y="96664"/>
                    <a:pt x="778669" y="84832"/>
                    <a:pt x="806797" y="84832"/>
                  </a:cubicBezTo>
                  <a:cubicBezTo>
                    <a:pt x="821234" y="84832"/>
                    <a:pt x="834256" y="87511"/>
                    <a:pt x="845865" y="92869"/>
                  </a:cubicBezTo>
                  <a:cubicBezTo>
                    <a:pt x="857473" y="98227"/>
                    <a:pt x="866217" y="105073"/>
                    <a:pt x="872096" y="113407"/>
                  </a:cubicBezTo>
                  <a:cubicBezTo>
                    <a:pt x="877974" y="121741"/>
                    <a:pt x="881993" y="130969"/>
                    <a:pt x="884151" y="141089"/>
                  </a:cubicBezTo>
                  <a:cubicBezTo>
                    <a:pt x="886309" y="151209"/>
                    <a:pt x="887388" y="166911"/>
                    <a:pt x="887388" y="188193"/>
                  </a:cubicBezTo>
                  <a:lnTo>
                    <a:pt x="887388" y="327273"/>
                  </a:lnTo>
                  <a:lnTo>
                    <a:pt x="824657" y="327273"/>
                  </a:lnTo>
                  <a:lnTo>
                    <a:pt x="824657" y="202034"/>
                  </a:lnTo>
                  <a:cubicBezTo>
                    <a:pt x="824657" y="177180"/>
                    <a:pt x="823466" y="161404"/>
                    <a:pt x="821085" y="154707"/>
                  </a:cubicBezTo>
                  <a:cubicBezTo>
                    <a:pt x="818704" y="148010"/>
                    <a:pt x="814499" y="142689"/>
                    <a:pt x="808472" y="138745"/>
                  </a:cubicBezTo>
                  <a:cubicBezTo>
                    <a:pt x="802444" y="134801"/>
                    <a:pt x="794891" y="132829"/>
                    <a:pt x="785813" y="132829"/>
                  </a:cubicBezTo>
                  <a:cubicBezTo>
                    <a:pt x="775395" y="132829"/>
                    <a:pt x="766093" y="135359"/>
                    <a:pt x="757907" y="140419"/>
                  </a:cubicBezTo>
                  <a:cubicBezTo>
                    <a:pt x="749722" y="145480"/>
                    <a:pt x="743731" y="153107"/>
                    <a:pt x="739936" y="163302"/>
                  </a:cubicBezTo>
                  <a:cubicBezTo>
                    <a:pt x="736141" y="173496"/>
                    <a:pt x="734244" y="188565"/>
                    <a:pt x="734244" y="208508"/>
                  </a:cubicBezTo>
                  <a:lnTo>
                    <a:pt x="734244" y="327273"/>
                  </a:lnTo>
                  <a:lnTo>
                    <a:pt x="671513" y="32727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53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C9A78A7-3B59-4C17-A66F-C754A86AB002}"/>
                </a:ext>
              </a:extLst>
            </p:cNvPr>
            <p:cNvSpPr/>
            <p:nvPr/>
          </p:nvSpPr>
          <p:spPr>
            <a:xfrm>
              <a:off x="981308" y="1786904"/>
              <a:ext cx="801304" cy="326157"/>
            </a:xfrm>
            <a:custGeom>
              <a:avLst/>
              <a:gdLst/>
              <a:ahLst/>
              <a:cxnLst/>
              <a:rect l="l" t="t" r="r" b="b"/>
              <a:pathLst>
                <a:path w="801304" h="326157">
                  <a:moveTo>
                    <a:pt x="171761" y="83716"/>
                  </a:moveTo>
                  <a:lnTo>
                    <a:pt x="234492" y="83716"/>
                  </a:lnTo>
                  <a:lnTo>
                    <a:pt x="234492" y="192658"/>
                  </a:lnTo>
                  <a:cubicBezTo>
                    <a:pt x="234492" y="225996"/>
                    <a:pt x="235646" y="246422"/>
                    <a:pt x="237953" y="253938"/>
                  </a:cubicBezTo>
                  <a:cubicBezTo>
                    <a:pt x="240259" y="261454"/>
                    <a:pt x="244464" y="267407"/>
                    <a:pt x="250566" y="271797"/>
                  </a:cubicBezTo>
                  <a:cubicBezTo>
                    <a:pt x="256668" y="276188"/>
                    <a:pt x="264407" y="278383"/>
                    <a:pt x="273783" y="278383"/>
                  </a:cubicBezTo>
                  <a:cubicBezTo>
                    <a:pt x="284499" y="278383"/>
                    <a:pt x="294098" y="275444"/>
                    <a:pt x="302581" y="269565"/>
                  </a:cubicBezTo>
                  <a:cubicBezTo>
                    <a:pt x="311064" y="263686"/>
                    <a:pt x="316869" y="256394"/>
                    <a:pt x="319994" y="247687"/>
                  </a:cubicBezTo>
                  <a:cubicBezTo>
                    <a:pt x="323119" y="238981"/>
                    <a:pt x="324682" y="217661"/>
                    <a:pt x="324682" y="183728"/>
                  </a:cubicBezTo>
                  <a:lnTo>
                    <a:pt x="324682" y="83716"/>
                  </a:lnTo>
                  <a:lnTo>
                    <a:pt x="387413" y="83716"/>
                  </a:lnTo>
                  <a:lnTo>
                    <a:pt x="387413" y="320799"/>
                  </a:lnTo>
                  <a:lnTo>
                    <a:pt x="329147" y="320799"/>
                  </a:lnTo>
                  <a:lnTo>
                    <a:pt x="329147" y="285304"/>
                  </a:lnTo>
                  <a:cubicBezTo>
                    <a:pt x="320515" y="297954"/>
                    <a:pt x="309167" y="307925"/>
                    <a:pt x="295103" y="315218"/>
                  </a:cubicBezTo>
                  <a:cubicBezTo>
                    <a:pt x="281038" y="322511"/>
                    <a:pt x="266193" y="326157"/>
                    <a:pt x="250566" y="326157"/>
                  </a:cubicBezTo>
                  <a:cubicBezTo>
                    <a:pt x="234641" y="326157"/>
                    <a:pt x="220354" y="322659"/>
                    <a:pt x="207703" y="315664"/>
                  </a:cubicBezTo>
                  <a:cubicBezTo>
                    <a:pt x="195053" y="308670"/>
                    <a:pt x="185900" y="298847"/>
                    <a:pt x="180244" y="286197"/>
                  </a:cubicBezTo>
                  <a:cubicBezTo>
                    <a:pt x="174589" y="273546"/>
                    <a:pt x="171761" y="256059"/>
                    <a:pt x="171761" y="233735"/>
                  </a:cubicBezTo>
                  <a:close/>
                  <a:moveTo>
                    <a:pt x="526195" y="78358"/>
                  </a:moveTo>
                  <a:cubicBezTo>
                    <a:pt x="558640" y="78358"/>
                    <a:pt x="582750" y="83641"/>
                    <a:pt x="598526" y="94208"/>
                  </a:cubicBezTo>
                  <a:cubicBezTo>
                    <a:pt x="614302" y="104775"/>
                    <a:pt x="625166" y="120402"/>
                    <a:pt x="631119" y="141089"/>
                  </a:cubicBezTo>
                  <a:lnTo>
                    <a:pt x="571960" y="152028"/>
                  </a:lnTo>
                  <a:cubicBezTo>
                    <a:pt x="569430" y="142801"/>
                    <a:pt x="564630" y="135731"/>
                    <a:pt x="557561" y="130820"/>
                  </a:cubicBezTo>
                  <a:cubicBezTo>
                    <a:pt x="550492" y="125909"/>
                    <a:pt x="540409" y="123453"/>
                    <a:pt x="527312" y="123453"/>
                  </a:cubicBezTo>
                  <a:cubicBezTo>
                    <a:pt x="510792" y="123453"/>
                    <a:pt x="498960" y="125760"/>
                    <a:pt x="491816" y="130373"/>
                  </a:cubicBezTo>
                  <a:cubicBezTo>
                    <a:pt x="487054" y="133648"/>
                    <a:pt x="484672" y="137889"/>
                    <a:pt x="484672" y="143098"/>
                  </a:cubicBezTo>
                  <a:cubicBezTo>
                    <a:pt x="484672" y="147563"/>
                    <a:pt x="486756" y="151358"/>
                    <a:pt x="490923" y="154484"/>
                  </a:cubicBezTo>
                  <a:cubicBezTo>
                    <a:pt x="496579" y="158651"/>
                    <a:pt x="516112" y="164530"/>
                    <a:pt x="549524" y="172120"/>
                  </a:cubicBezTo>
                  <a:cubicBezTo>
                    <a:pt x="582936" y="179710"/>
                    <a:pt x="606265" y="189012"/>
                    <a:pt x="619511" y="200025"/>
                  </a:cubicBezTo>
                  <a:cubicBezTo>
                    <a:pt x="632608" y="211187"/>
                    <a:pt x="639156" y="226740"/>
                    <a:pt x="639156" y="246683"/>
                  </a:cubicBezTo>
                  <a:cubicBezTo>
                    <a:pt x="639156" y="268412"/>
                    <a:pt x="630078" y="287089"/>
                    <a:pt x="611920" y="302716"/>
                  </a:cubicBezTo>
                  <a:cubicBezTo>
                    <a:pt x="593763" y="318343"/>
                    <a:pt x="566900" y="326157"/>
                    <a:pt x="531330" y="326157"/>
                  </a:cubicBezTo>
                  <a:cubicBezTo>
                    <a:pt x="499034" y="326157"/>
                    <a:pt x="473473" y="319608"/>
                    <a:pt x="454646" y="306512"/>
                  </a:cubicBezTo>
                  <a:cubicBezTo>
                    <a:pt x="435820" y="293415"/>
                    <a:pt x="423504" y="275630"/>
                    <a:pt x="417700" y="253157"/>
                  </a:cubicBezTo>
                  <a:lnTo>
                    <a:pt x="480654" y="243557"/>
                  </a:lnTo>
                  <a:cubicBezTo>
                    <a:pt x="483333" y="255761"/>
                    <a:pt x="488765" y="265026"/>
                    <a:pt x="496951" y="271351"/>
                  </a:cubicBezTo>
                  <a:cubicBezTo>
                    <a:pt x="505136" y="277676"/>
                    <a:pt x="516596" y="280839"/>
                    <a:pt x="531330" y="280839"/>
                  </a:cubicBezTo>
                  <a:cubicBezTo>
                    <a:pt x="547552" y="280839"/>
                    <a:pt x="559756" y="277862"/>
                    <a:pt x="567942" y="271909"/>
                  </a:cubicBezTo>
                  <a:cubicBezTo>
                    <a:pt x="573448" y="267742"/>
                    <a:pt x="576202" y="262161"/>
                    <a:pt x="576202" y="255166"/>
                  </a:cubicBezTo>
                  <a:cubicBezTo>
                    <a:pt x="576202" y="250403"/>
                    <a:pt x="574713" y="246459"/>
                    <a:pt x="571737" y="243334"/>
                  </a:cubicBezTo>
                  <a:cubicBezTo>
                    <a:pt x="568611" y="240357"/>
                    <a:pt x="561617" y="237604"/>
                    <a:pt x="550752" y="235074"/>
                  </a:cubicBezTo>
                  <a:cubicBezTo>
                    <a:pt x="500151" y="223912"/>
                    <a:pt x="468078" y="213717"/>
                    <a:pt x="454535" y="204490"/>
                  </a:cubicBezTo>
                  <a:cubicBezTo>
                    <a:pt x="435782" y="191691"/>
                    <a:pt x="426406" y="173906"/>
                    <a:pt x="426406" y="151135"/>
                  </a:cubicBezTo>
                  <a:cubicBezTo>
                    <a:pt x="426406" y="130597"/>
                    <a:pt x="434517" y="113333"/>
                    <a:pt x="450740" y="99343"/>
                  </a:cubicBezTo>
                  <a:cubicBezTo>
                    <a:pt x="466962" y="85353"/>
                    <a:pt x="492114" y="78358"/>
                    <a:pt x="526195" y="78358"/>
                  </a:cubicBezTo>
                  <a:close/>
                  <a:moveTo>
                    <a:pt x="111263" y="78358"/>
                  </a:moveTo>
                  <a:cubicBezTo>
                    <a:pt x="125550" y="78358"/>
                    <a:pt x="139317" y="82302"/>
                    <a:pt x="152562" y="90190"/>
                  </a:cubicBezTo>
                  <a:lnTo>
                    <a:pt x="133140" y="144884"/>
                  </a:lnTo>
                  <a:cubicBezTo>
                    <a:pt x="122574" y="138038"/>
                    <a:pt x="112751" y="134615"/>
                    <a:pt x="103672" y="134615"/>
                  </a:cubicBezTo>
                  <a:cubicBezTo>
                    <a:pt x="94891" y="134615"/>
                    <a:pt x="87450" y="137034"/>
                    <a:pt x="81348" y="141870"/>
                  </a:cubicBezTo>
                  <a:cubicBezTo>
                    <a:pt x="75246" y="146707"/>
                    <a:pt x="70446" y="155451"/>
                    <a:pt x="66949" y="168101"/>
                  </a:cubicBezTo>
                  <a:cubicBezTo>
                    <a:pt x="63452" y="180752"/>
                    <a:pt x="61703" y="207243"/>
                    <a:pt x="61703" y="247576"/>
                  </a:cubicBezTo>
                  <a:lnTo>
                    <a:pt x="61703" y="320799"/>
                  </a:lnTo>
                  <a:lnTo>
                    <a:pt x="0" y="320799"/>
                  </a:lnTo>
                  <a:lnTo>
                    <a:pt x="0" y="83716"/>
                  </a:lnTo>
                  <a:lnTo>
                    <a:pt x="57238" y="83716"/>
                  </a:lnTo>
                  <a:lnTo>
                    <a:pt x="57238" y="117425"/>
                  </a:lnTo>
                  <a:cubicBezTo>
                    <a:pt x="67209" y="101501"/>
                    <a:pt x="76176" y="91008"/>
                    <a:pt x="84139" y="85948"/>
                  </a:cubicBezTo>
                  <a:cubicBezTo>
                    <a:pt x="92101" y="80888"/>
                    <a:pt x="101142" y="78358"/>
                    <a:pt x="111263" y="78358"/>
                  </a:cubicBezTo>
                  <a:close/>
                  <a:moveTo>
                    <a:pt x="753307" y="0"/>
                  </a:moveTo>
                  <a:lnTo>
                    <a:pt x="753307" y="83716"/>
                  </a:lnTo>
                  <a:lnTo>
                    <a:pt x="796170" y="83716"/>
                  </a:lnTo>
                  <a:lnTo>
                    <a:pt x="796170" y="133722"/>
                  </a:lnTo>
                  <a:lnTo>
                    <a:pt x="753307" y="133722"/>
                  </a:lnTo>
                  <a:lnTo>
                    <a:pt x="753307" y="229270"/>
                  </a:lnTo>
                  <a:cubicBezTo>
                    <a:pt x="753307" y="248617"/>
                    <a:pt x="753716" y="259891"/>
                    <a:pt x="754535" y="263091"/>
                  </a:cubicBezTo>
                  <a:cubicBezTo>
                    <a:pt x="755354" y="266291"/>
                    <a:pt x="757214" y="268932"/>
                    <a:pt x="760116" y="271016"/>
                  </a:cubicBezTo>
                  <a:cubicBezTo>
                    <a:pt x="763018" y="273100"/>
                    <a:pt x="766553" y="274141"/>
                    <a:pt x="770720" y="274141"/>
                  </a:cubicBezTo>
                  <a:cubicBezTo>
                    <a:pt x="776524" y="274141"/>
                    <a:pt x="784933" y="272132"/>
                    <a:pt x="795946" y="268114"/>
                  </a:cubicBezTo>
                  <a:lnTo>
                    <a:pt x="801304" y="316781"/>
                  </a:lnTo>
                  <a:cubicBezTo>
                    <a:pt x="786719" y="323031"/>
                    <a:pt x="770199" y="326157"/>
                    <a:pt x="751744" y="326157"/>
                  </a:cubicBezTo>
                  <a:cubicBezTo>
                    <a:pt x="740434" y="326157"/>
                    <a:pt x="730239" y="324259"/>
                    <a:pt x="721160" y="320464"/>
                  </a:cubicBezTo>
                  <a:cubicBezTo>
                    <a:pt x="712082" y="316669"/>
                    <a:pt x="705422" y="311758"/>
                    <a:pt x="701180" y="305730"/>
                  </a:cubicBezTo>
                  <a:cubicBezTo>
                    <a:pt x="696939" y="299703"/>
                    <a:pt x="693999" y="291554"/>
                    <a:pt x="692362" y="281285"/>
                  </a:cubicBezTo>
                  <a:cubicBezTo>
                    <a:pt x="691023" y="273993"/>
                    <a:pt x="690353" y="259259"/>
                    <a:pt x="690353" y="237083"/>
                  </a:cubicBezTo>
                  <a:lnTo>
                    <a:pt x="690353" y="133722"/>
                  </a:lnTo>
                  <a:lnTo>
                    <a:pt x="661555" y="133722"/>
                  </a:lnTo>
                  <a:lnTo>
                    <a:pt x="661555" y="83716"/>
                  </a:lnTo>
                  <a:lnTo>
                    <a:pt x="690353" y="83716"/>
                  </a:lnTo>
                  <a:lnTo>
                    <a:pt x="690353" y="3661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053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05242DA-B9EB-4FD0-ACE9-F762032CAF02}"/>
              </a:ext>
            </a:extLst>
          </p:cNvPr>
          <p:cNvSpPr txBox="1"/>
          <p:nvPr/>
        </p:nvSpPr>
        <p:spPr>
          <a:xfrm>
            <a:off x="4444181" y="780249"/>
            <a:ext cx="14475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063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sz="2100" dirty="0">
                <a:solidFill>
                  <a:srgbClr val="1EA8FF">
                    <a:alpha val="75000"/>
                  </a:srgbClr>
                </a:solidFill>
              </a:rPr>
              <a:t>CONTENTS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D6015EE-0BF5-D034-9BC9-74F984388758}"/>
              </a:ext>
            </a:extLst>
          </p:cNvPr>
          <p:cNvGrpSpPr/>
          <p:nvPr/>
        </p:nvGrpSpPr>
        <p:grpSpPr>
          <a:xfrm>
            <a:off x="4496315" y="2704038"/>
            <a:ext cx="6377855" cy="373308"/>
            <a:chOff x="4483615" y="2704038"/>
            <a:chExt cx="6377855" cy="3733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4B09F-7969-DBC8-F237-148FDF6EF955}"/>
                </a:ext>
              </a:extLst>
            </p:cNvPr>
            <p:cNvSpPr txBox="1"/>
            <p:nvPr/>
          </p:nvSpPr>
          <p:spPr>
            <a:xfrm>
              <a:off x="4483615" y="2704038"/>
              <a:ext cx="1361304" cy="37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800" dirty="0"/>
                <a:t>04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C0DDDE-0B4A-B5B3-22CC-79DA9C69CE80}"/>
                </a:ext>
              </a:extLst>
            </p:cNvPr>
            <p:cNvSpPr txBox="1"/>
            <p:nvPr/>
          </p:nvSpPr>
          <p:spPr>
            <a:xfrm>
              <a:off x="4813803" y="2720836"/>
              <a:ext cx="4483295" cy="3308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+mn-lt"/>
                </a:rPr>
                <a:t>Azure</a:t>
              </a:r>
              <a:r>
                <a:rPr lang="en-US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+mn-lt"/>
                </a:rPr>
                <a:t> </a:t>
              </a:r>
              <a:r>
                <a:rPr lang="en-US" altLang="ko-KR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+mn-lt"/>
                </a:rPr>
                <a:t>DevOps</a:t>
              </a:r>
              <a:r>
                <a:rPr lang="ko-KR" altLang="en-US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Malgun Gothic"/>
                </a:rPr>
                <a:t>의 </a:t>
              </a:r>
              <a:r>
                <a:rPr lang="en-US" altLang="ko-KR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+mn-lt"/>
                </a:rPr>
                <a:t>Pipeline </a:t>
              </a:r>
              <a:r>
                <a:rPr lang="ko-KR" sz="155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Malgun Gothic"/>
                  <a:ea typeface="Malgun Gothic"/>
                </a:rPr>
                <a:t>생성</a:t>
              </a:r>
              <a:endParaRPr lang="ko-KR" sz="1550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1A6BCB-937D-A602-A731-3273FF05FB3D}"/>
                </a:ext>
              </a:extLst>
            </p:cNvPr>
            <p:cNvSpPr txBox="1"/>
            <p:nvPr/>
          </p:nvSpPr>
          <p:spPr>
            <a:xfrm>
              <a:off x="7802880" y="2748352"/>
              <a:ext cx="30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06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68F8E60-D291-C161-969B-07711A22FAC7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V="1">
              <a:off x="7802880" y="2887599"/>
              <a:ext cx="2674818" cy="1464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49">
            <a:extLst>
              <a:ext uri="{FF2B5EF4-FFF2-40B4-BE49-F238E27FC236}">
                <a16:creationId xmlns:a16="http://schemas.microsoft.com/office/drawing/2014/main" id="{F34403C2-D4A2-EC70-412B-6764A22C5506}"/>
              </a:ext>
            </a:extLst>
          </p:cNvPr>
          <p:cNvGrpSpPr/>
          <p:nvPr/>
        </p:nvGrpSpPr>
        <p:grpSpPr>
          <a:xfrm>
            <a:off x="4496315" y="3153563"/>
            <a:ext cx="6377855" cy="373308"/>
            <a:chOff x="4483615" y="2704038"/>
            <a:chExt cx="6377855" cy="3733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F20F07-AF26-6D97-8581-F669D44E0442}"/>
                </a:ext>
              </a:extLst>
            </p:cNvPr>
            <p:cNvSpPr txBox="1"/>
            <p:nvPr/>
          </p:nvSpPr>
          <p:spPr>
            <a:xfrm>
              <a:off x="4483615" y="2704038"/>
              <a:ext cx="1361304" cy="373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E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1800" dirty="0"/>
                <a:t>05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E71C9E-3E4C-A243-DD96-D0786996B2ED}"/>
                </a:ext>
              </a:extLst>
            </p:cNvPr>
            <p:cNvSpPr txBox="1"/>
            <p:nvPr/>
          </p:nvSpPr>
          <p:spPr>
            <a:xfrm>
              <a:off x="4813803" y="2720836"/>
              <a:ext cx="4483295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생성된 </a:t>
              </a:r>
              <a:r>
                <a:rPr lang="en-US" altLang="ko-KR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Infra </a:t>
              </a:r>
              <a:r>
                <a:rPr lang="ko-KR" altLang="en-US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확인 및 </a:t>
              </a:r>
              <a:r>
                <a:rPr lang="en-US" altLang="ko-KR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Terraform Code </a:t>
              </a:r>
              <a:r>
                <a:rPr lang="ko-KR" altLang="en-US" sz="1596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수정 시연</a:t>
              </a:r>
              <a:endParaRPr lang="en-US" altLang="ko-KR" sz="1596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EF517D-8E96-AE36-07FD-DDBCF05602EA}"/>
                </a:ext>
              </a:extLst>
            </p:cNvPr>
            <p:cNvSpPr txBox="1"/>
            <p:nvPr/>
          </p:nvSpPr>
          <p:spPr>
            <a:xfrm>
              <a:off x="7802880" y="2748352"/>
              <a:ext cx="30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spc="-5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06</a:t>
              </a:r>
            </a:p>
          </p:txBody>
        </p:sp>
        <p:cxnSp>
          <p:nvCxnSpPr>
            <p:cNvPr id="6" name="직선 연결선 53">
              <a:extLst>
                <a:ext uri="{FF2B5EF4-FFF2-40B4-BE49-F238E27FC236}">
                  <a16:creationId xmlns:a16="http://schemas.microsoft.com/office/drawing/2014/main" id="{32AFA434-10D7-1C96-734E-B0B91ED8C5CF}"/>
                </a:ext>
              </a:extLst>
            </p:cNvPr>
            <p:cNvCxnSpPr>
              <a:cxnSpLocks/>
            </p:cNvCxnSpPr>
            <p:nvPr/>
          </p:nvCxnSpPr>
          <p:spPr>
            <a:xfrm>
              <a:off x="9226759" y="2887599"/>
              <a:ext cx="1250939" cy="0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4760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6EA87-BAE1-4288-BA3D-BF0B5660C7A6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+mj-ea"/>
                <a:ea typeface="+mj-ea"/>
              </a:rPr>
              <a:t>01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7FE6A-7773-4023-A3CC-0CDE201217EE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 UltraLight" panose="00000300000000000000"/>
              </a:rPr>
              <a:t>Terraform &amp; DevOps</a:t>
            </a:r>
            <a:endParaRPr lang="en-US" altLang="ko-KR" sz="1550" b="1" spc="-57" dirty="0">
              <a:ln>
                <a:solidFill>
                  <a:srgbClr val="4472C4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 UltraLight" panose="000003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8FA60-62D8-4CD9-8F9D-BF8B5CA15299}"/>
              </a:ext>
            </a:extLst>
          </p:cNvPr>
          <p:cNvSpPr txBox="1"/>
          <p:nvPr/>
        </p:nvSpPr>
        <p:spPr>
          <a:xfrm>
            <a:off x="382324" y="671029"/>
            <a:ext cx="7289591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자동화된 배포 및 프로비저닝 도구 시연개요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A4C81130-3913-443A-9415-987EF9C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0</a:t>
            </a:r>
            <a:fld id="{A5FDB6AB-608C-41CB-8C73-91EB13FE16F8}" type="slidenum">
              <a:rPr lang="ko-KR" altLang="en-US" smtClean="0">
                <a:latin typeface="+mj-ea"/>
                <a:ea typeface="+mj-ea"/>
              </a:rPr>
              <a:pPr/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96506-F017-4E8B-9B1F-77BC2B78FF06}"/>
              </a:ext>
            </a:extLst>
          </p:cNvPr>
          <p:cNvSpPr txBox="1"/>
          <p:nvPr/>
        </p:nvSpPr>
        <p:spPr>
          <a:xfrm>
            <a:off x="529247" y="1742093"/>
            <a:ext cx="853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■ 시연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114CC5-768C-410A-856E-EFF46AE9B271}"/>
              </a:ext>
            </a:extLst>
          </p:cNvPr>
          <p:cNvSpPr txBox="1"/>
          <p:nvPr/>
        </p:nvSpPr>
        <p:spPr>
          <a:xfrm>
            <a:off x="529246" y="2979949"/>
            <a:ext cx="2573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■ 구축 요건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D574D5-5896-41AD-950E-042F8117DF96}"/>
              </a:ext>
            </a:extLst>
          </p:cNvPr>
          <p:cNvSpPr txBox="1"/>
          <p:nvPr/>
        </p:nvSpPr>
        <p:spPr>
          <a:xfrm>
            <a:off x="512763" y="1403678"/>
            <a:ext cx="1129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+mj-ea"/>
                <a:ea typeface="+mj-ea"/>
              </a:rPr>
              <a:t>Azure</a:t>
            </a:r>
            <a:r>
              <a:rPr lang="ko-KR" altLang="en-US" sz="11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chemeClr val="tx2"/>
                </a:solidFill>
                <a:latin typeface="+mj-ea"/>
                <a:ea typeface="+mj-ea"/>
              </a:rPr>
              <a:t>DevOps + Terraform</a:t>
            </a:r>
            <a:r>
              <a:rPr lang="ko-KR" altLang="en-US" sz="1100" dirty="0">
                <a:solidFill>
                  <a:schemeClr val="tx2"/>
                </a:solidFill>
                <a:latin typeface="+mj-ea"/>
                <a:ea typeface="+mj-ea"/>
              </a:rPr>
              <a:t>을 이용하여 </a:t>
            </a:r>
            <a:r>
              <a:rPr lang="en-US" altLang="ko-KR" sz="1100" dirty="0">
                <a:solidFill>
                  <a:schemeClr val="tx2"/>
                </a:solidFill>
                <a:latin typeface="+mj-ea"/>
                <a:ea typeface="+mj-ea"/>
              </a:rPr>
              <a:t>Infra </a:t>
            </a:r>
            <a:r>
              <a:rPr lang="ko-KR" altLang="en-US" sz="1100" dirty="0">
                <a:solidFill>
                  <a:schemeClr val="tx2"/>
                </a:solidFill>
                <a:latin typeface="+mj-ea"/>
                <a:ea typeface="+mj-ea"/>
              </a:rPr>
              <a:t>배포 및 각 서비스 </a:t>
            </a:r>
            <a:r>
              <a:rPr lang="ko-KR" altLang="en-US" sz="1100" dirty="0" err="1">
                <a:solidFill>
                  <a:schemeClr val="tx2"/>
                </a:solidFill>
                <a:latin typeface="+mj-ea"/>
                <a:ea typeface="+mj-ea"/>
              </a:rPr>
              <a:t>프로비저닝을</a:t>
            </a:r>
            <a:r>
              <a:rPr lang="ko-KR" altLang="en-US" sz="1100" dirty="0">
                <a:solidFill>
                  <a:schemeClr val="tx2"/>
                </a:solidFill>
                <a:latin typeface="+mj-ea"/>
                <a:ea typeface="+mj-ea"/>
              </a:rPr>
              <a:t> 통해 </a:t>
            </a:r>
            <a:r>
              <a:rPr lang="en-US" altLang="ko-KR" sz="1100" dirty="0">
                <a:solidFill>
                  <a:schemeClr val="tx2"/>
                </a:solidFill>
                <a:latin typeface="+mj-ea"/>
                <a:ea typeface="+mj-ea"/>
              </a:rPr>
              <a:t>TDG</a:t>
            </a:r>
            <a:r>
              <a:rPr lang="ko-KR" altLang="en-US" sz="1100" dirty="0">
                <a:solidFill>
                  <a:schemeClr val="tx2"/>
                </a:solidFill>
                <a:latin typeface="+mj-ea"/>
                <a:ea typeface="+mj-ea"/>
              </a:rPr>
              <a:t> 내부의 기술력을 검증한다</a:t>
            </a:r>
            <a:r>
              <a:rPr lang="en-US" altLang="ko-KR" sz="1100" dirty="0">
                <a:solidFill>
                  <a:schemeClr val="tx2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C1D27-3B17-243E-9268-84735DB0E279}"/>
              </a:ext>
            </a:extLst>
          </p:cNvPr>
          <p:cNvSpPr txBox="1"/>
          <p:nvPr/>
        </p:nvSpPr>
        <p:spPr>
          <a:xfrm>
            <a:off x="668621" y="2085542"/>
            <a:ext cx="7003293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- Terraform</a:t>
            </a:r>
            <a:r>
              <a:rPr lang="ko-KR" altLang="en-US" sz="1100" dirty="0">
                <a:latin typeface="+mj-ea"/>
                <a:ea typeface="+mj-ea"/>
              </a:rPr>
              <a:t>으로 작성된 </a:t>
            </a:r>
            <a:r>
              <a:rPr lang="en-US" altLang="ko-KR" sz="1100" dirty="0" err="1">
                <a:latin typeface="+mj-ea"/>
                <a:ea typeface="+mj-ea"/>
              </a:rPr>
              <a:t>IaC</a:t>
            </a:r>
            <a:r>
              <a:rPr lang="en-US" altLang="ko-KR" sz="1100" dirty="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코드를 </a:t>
            </a:r>
            <a:r>
              <a:rPr lang="en-US" altLang="ko-KR" sz="1100" dirty="0">
                <a:latin typeface="+mj-ea"/>
                <a:ea typeface="+mj-ea"/>
              </a:rPr>
              <a:t>DevOps</a:t>
            </a:r>
            <a:r>
              <a:rPr lang="ko-KR" altLang="en-US" sz="1100" dirty="0">
                <a:latin typeface="+mj-ea"/>
                <a:ea typeface="+mj-ea"/>
              </a:rPr>
              <a:t>의 </a:t>
            </a:r>
            <a:r>
              <a:rPr lang="en-US" altLang="ko-KR" sz="1100" dirty="0">
                <a:latin typeface="+mj-ea"/>
                <a:ea typeface="+mj-ea"/>
              </a:rPr>
              <a:t>Pipeline</a:t>
            </a:r>
            <a:r>
              <a:rPr lang="ko-KR" altLang="en-US" sz="1100" dirty="0">
                <a:latin typeface="+mj-ea"/>
                <a:ea typeface="+mj-ea"/>
              </a:rPr>
              <a:t>을 통해 배포진행</a:t>
            </a:r>
            <a:endParaRPr lang="en-US" altLang="ko-KR" sz="11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- </a:t>
            </a:r>
            <a:r>
              <a:rPr lang="ko-KR" altLang="en-US" sz="1100" dirty="0">
                <a:latin typeface="+mj-ea"/>
                <a:ea typeface="+mj-ea"/>
              </a:rPr>
              <a:t>대상은 기존 </a:t>
            </a:r>
            <a:r>
              <a:rPr lang="ko-KR" altLang="en-US" sz="1100" dirty="0" err="1">
                <a:latin typeface="+mj-ea"/>
                <a:ea typeface="+mj-ea"/>
              </a:rPr>
              <a:t>울바홀딩스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쇼핑몰</a:t>
            </a:r>
            <a:r>
              <a:rPr lang="en-US" altLang="ko-KR" sz="1100" dirty="0">
                <a:latin typeface="+mj-ea"/>
                <a:ea typeface="+mj-ea"/>
              </a:rPr>
              <a:t>) </a:t>
            </a:r>
            <a:r>
              <a:rPr lang="ko-KR" altLang="en-US" sz="1100" dirty="0">
                <a:latin typeface="+mj-ea"/>
                <a:ea typeface="+mj-ea"/>
              </a:rPr>
              <a:t>마이그레이션 프로젝트 </a:t>
            </a:r>
            <a:r>
              <a:rPr lang="ko-KR" altLang="en-US" sz="1100" dirty="0" err="1">
                <a:latin typeface="+mj-ea"/>
                <a:ea typeface="+mj-ea"/>
              </a:rPr>
              <a:t>진행시</a:t>
            </a:r>
            <a:r>
              <a:rPr lang="ko-KR" altLang="en-US" sz="1100" dirty="0">
                <a:latin typeface="+mj-ea"/>
                <a:ea typeface="+mj-ea"/>
              </a:rPr>
              <a:t> 사용된 코드를 일부 인용하여 진행</a:t>
            </a:r>
            <a:r>
              <a:rPr lang="en-US" altLang="ko-KR" sz="1100" dirty="0">
                <a:latin typeface="+mj-ea"/>
                <a:ea typeface="+mj-e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02463-071B-9787-CB17-239EF7155B58}"/>
              </a:ext>
            </a:extLst>
          </p:cNvPr>
          <p:cNvSpPr txBox="1"/>
          <p:nvPr/>
        </p:nvSpPr>
        <p:spPr>
          <a:xfrm>
            <a:off x="668622" y="3332451"/>
            <a:ext cx="9181960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1. Terraform</a:t>
            </a:r>
            <a:r>
              <a:rPr lang="ko-KR" altLang="en-US" sz="1100" dirty="0">
                <a:latin typeface="+mj-ea"/>
                <a:ea typeface="+mj-ea"/>
              </a:rPr>
              <a:t>을 이용하여 </a:t>
            </a:r>
            <a:r>
              <a:rPr lang="en-US" altLang="ko-KR" sz="1100" dirty="0">
                <a:latin typeface="+mj-ea"/>
                <a:ea typeface="+mj-ea"/>
              </a:rPr>
              <a:t>Infra </a:t>
            </a:r>
            <a:r>
              <a:rPr lang="ko-KR" altLang="en-US" sz="1100" dirty="0">
                <a:latin typeface="+mj-ea"/>
                <a:ea typeface="+mj-ea"/>
              </a:rPr>
              <a:t>구성요소인 </a:t>
            </a:r>
            <a:r>
              <a:rPr lang="en-US" altLang="ko-KR" sz="1100" dirty="0">
                <a:latin typeface="+mj-ea"/>
                <a:ea typeface="+mj-ea"/>
              </a:rPr>
              <a:t>Network</a:t>
            </a:r>
            <a:r>
              <a:rPr lang="ko-KR" altLang="en-US" sz="1100" dirty="0">
                <a:latin typeface="+mj-ea"/>
                <a:ea typeface="+mj-ea"/>
              </a:rPr>
              <a:t> 환경을 구성한다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2. Azure Firewall, </a:t>
            </a:r>
            <a:r>
              <a:rPr lang="en-US" altLang="ko-KR" sz="1100" dirty="0" err="1">
                <a:latin typeface="+mj-ea"/>
                <a:ea typeface="+mj-ea"/>
              </a:rPr>
              <a:t>LoadBalance</a:t>
            </a:r>
            <a:r>
              <a:rPr lang="ko-KR" altLang="en-US" sz="1100" dirty="0">
                <a:latin typeface="+mj-ea"/>
                <a:ea typeface="+mj-ea"/>
              </a:rPr>
              <a:t>와 같은 서비스를 구축한다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 3. </a:t>
            </a:r>
            <a:r>
              <a:rPr lang="ko-KR" altLang="en-US" sz="1100" dirty="0" err="1">
                <a:latin typeface="+mj-ea"/>
                <a:ea typeface="+mj-ea"/>
              </a:rPr>
              <a:t>울바홀딩스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ko-KR" altLang="en-US" sz="1100" dirty="0" err="1">
                <a:latin typeface="+mj-ea"/>
                <a:ea typeface="+mj-ea"/>
              </a:rPr>
              <a:t>구축시</a:t>
            </a:r>
            <a:r>
              <a:rPr lang="ko-KR" altLang="en-US" sz="1100" dirty="0">
                <a:latin typeface="+mj-ea"/>
                <a:ea typeface="+mj-ea"/>
              </a:rPr>
              <a:t> 사용된 </a:t>
            </a:r>
            <a:r>
              <a:rPr lang="en-US" altLang="ko-KR" sz="1100" dirty="0">
                <a:latin typeface="+mj-ea"/>
                <a:ea typeface="+mj-ea"/>
              </a:rPr>
              <a:t>VPN</a:t>
            </a:r>
            <a:r>
              <a:rPr lang="ko-KR" altLang="en-US" sz="1100" dirty="0">
                <a:latin typeface="+mj-ea"/>
                <a:ea typeface="+mj-ea"/>
              </a:rPr>
              <a:t>의 경우 </a:t>
            </a:r>
            <a:r>
              <a:rPr lang="en-US" altLang="ko-KR" sz="1100" dirty="0">
                <a:latin typeface="+mj-ea"/>
                <a:ea typeface="+mj-ea"/>
              </a:rPr>
              <a:t>“</a:t>
            </a:r>
            <a:r>
              <a:rPr lang="ko-KR" altLang="en-US" sz="1100" dirty="0">
                <a:latin typeface="+mj-ea"/>
                <a:ea typeface="+mj-ea"/>
              </a:rPr>
              <a:t>인증서</a:t>
            </a:r>
            <a:r>
              <a:rPr lang="en-US" altLang="ko-KR" sz="1100" dirty="0">
                <a:latin typeface="+mj-ea"/>
                <a:ea typeface="+mj-ea"/>
              </a:rPr>
              <a:t>”, “</a:t>
            </a:r>
            <a:r>
              <a:rPr lang="ko-KR" altLang="en-US" sz="1100" dirty="0">
                <a:latin typeface="+mj-ea"/>
                <a:ea typeface="+mj-ea"/>
              </a:rPr>
              <a:t>생성시간</a:t>
            </a:r>
            <a:r>
              <a:rPr lang="en-US" altLang="ko-KR" sz="1100" dirty="0">
                <a:latin typeface="+mj-ea"/>
                <a:ea typeface="+mj-ea"/>
              </a:rPr>
              <a:t>＂</a:t>
            </a:r>
            <a:r>
              <a:rPr lang="ko-KR" altLang="en-US" sz="1100" dirty="0">
                <a:latin typeface="+mj-ea"/>
                <a:ea typeface="+mj-ea"/>
              </a:rPr>
              <a:t>을 고려하여 시연에서 제외한다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</a:p>
        </p:txBody>
      </p:sp>
      <p:pic>
        <p:nvPicPr>
          <p:cNvPr id="1026" name="Picture 2" descr="An Introduction To Azure DevOps And Its Features">
            <a:extLst>
              <a:ext uri="{FF2B5EF4-FFF2-40B4-BE49-F238E27FC236}">
                <a16:creationId xmlns:a16="http://schemas.microsoft.com/office/drawing/2014/main" id="{CC9E2513-B236-AB7B-4CAF-AF7143B3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97" y="4311670"/>
            <a:ext cx="4128250" cy="22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테라폼(Terraform)이란? | 44BITS">
            <a:extLst>
              <a:ext uri="{FF2B5EF4-FFF2-40B4-BE49-F238E27FC236}">
                <a16:creationId xmlns:a16="http://schemas.microsoft.com/office/drawing/2014/main" id="{2DAED00E-CBFD-DDC0-C09D-4B50FCA7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23" y="4360905"/>
            <a:ext cx="5027525" cy="23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99760-B7AD-BD55-278E-C54CA2521F85}"/>
              </a:ext>
            </a:extLst>
          </p:cNvPr>
          <p:cNvSpPr txBox="1"/>
          <p:nvPr/>
        </p:nvSpPr>
        <p:spPr>
          <a:xfrm>
            <a:off x="5458226" y="4565333"/>
            <a:ext cx="14022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/>
              <a:t>+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112732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6EA87-BAE1-4288-BA3D-BF0B5660C7A6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7FE6A-7773-4023-A3CC-0CDE201217EE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rPr>
              <a:t>Terraform &amp; DevOps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8FA60-62D8-4CD9-8F9D-BF8B5CA15299}"/>
              </a:ext>
            </a:extLst>
          </p:cNvPr>
          <p:cNvSpPr txBox="1"/>
          <p:nvPr/>
        </p:nvSpPr>
        <p:spPr>
          <a:xfrm>
            <a:off x="382325" y="671029"/>
            <a:ext cx="6693884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latin typeface="나눔바른고딕"/>
                <a:ea typeface="+mn-lt"/>
                <a:cs typeface="+mn-lt"/>
              </a:rPr>
              <a:t>Azure DevOps 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latin typeface="나눔바른고딕"/>
                <a:ea typeface="+mn-lt"/>
                <a:cs typeface="+mn-lt"/>
              </a:rPr>
              <a:t>조직 및 프로젝트 생성</a:t>
            </a:r>
            <a:endParaRPr lang="ko-KR" altLang="ko-KR" sz="2700" b="1" spc="-57" dirty="0">
              <a:ln>
                <a:solidFill>
                  <a:srgbClr val="4472C4">
                    <a:alpha val="0"/>
                  </a:srgbClr>
                </a:solidFill>
              </a:ln>
              <a:latin typeface="나눔바른고딕"/>
              <a:ea typeface="맑은 고딕"/>
              <a:cs typeface="Calibri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A4C81130-3913-443A-9415-987EF9C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A5FDB6AB-608C-41CB-8C73-91EB13FE16F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D574D5-5896-41AD-950E-042F8117DF96}"/>
              </a:ext>
            </a:extLst>
          </p:cNvPr>
          <p:cNvSpPr txBox="1"/>
          <p:nvPr/>
        </p:nvSpPr>
        <p:spPr>
          <a:xfrm>
            <a:off x="512763" y="1403678"/>
            <a:ext cx="1129317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Azure DevOps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를 사용하기 위해 조직 및 프로젝트 생성한다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.  </a:t>
            </a:r>
            <a:endParaRPr lang="en-US" altLang="ko-KR" sz="1100" dirty="0">
              <a:solidFill>
                <a:schemeClr val="tx2"/>
              </a:solidFill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7370D-11DF-63EE-3FD6-31F9C35ED24F}"/>
              </a:ext>
            </a:extLst>
          </p:cNvPr>
          <p:cNvSpPr txBox="1"/>
          <p:nvPr/>
        </p:nvSpPr>
        <p:spPr>
          <a:xfrm>
            <a:off x="6856665" y="1890106"/>
            <a:ext cx="27681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 dirty="0">
                <a:latin typeface="맑은 고딕"/>
                <a:ea typeface="맑은 고딕"/>
              </a:rPr>
              <a:t>■ </a:t>
            </a:r>
            <a:r>
              <a:rPr lang="en-US" altLang="ko-KR" sz="1400" b="1" dirty="0">
                <a:latin typeface="맑은 고딕"/>
                <a:ea typeface="맑은 고딕"/>
              </a:rPr>
              <a:t>Azure Portal</a:t>
            </a:r>
            <a:endParaRPr lang="ko-KR" altLang="en-US" sz="1400" b="1" dirty="0" err="1">
              <a:latin typeface="맑은 고딕"/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73701-35E5-DAC5-A320-A0F421E2DCB4}"/>
              </a:ext>
            </a:extLst>
          </p:cNvPr>
          <p:cNvSpPr txBox="1"/>
          <p:nvPr/>
        </p:nvSpPr>
        <p:spPr>
          <a:xfrm>
            <a:off x="6885249" y="2227233"/>
            <a:ext cx="364360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 dirty="0">
                <a:latin typeface="맑은 고딕"/>
                <a:ea typeface="맑은 고딕"/>
              </a:rPr>
              <a:t> </a:t>
            </a:r>
            <a:r>
              <a:rPr lang="en-US" altLang="ko-KR" sz="1000" dirty="0">
                <a:latin typeface="맑은 고딕"/>
                <a:ea typeface="맑은 고딕"/>
              </a:rPr>
              <a:t>- Azure</a:t>
            </a:r>
            <a:r>
              <a:rPr lang="ko-KR" altLang="en-US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latin typeface="맑은 고딕"/>
                <a:ea typeface="맑은 고딕"/>
              </a:rPr>
              <a:t>Portal</a:t>
            </a:r>
            <a:r>
              <a:rPr lang="ko-KR" altLang="en-US" sz="1000" dirty="0">
                <a:latin typeface="맑은 고딕"/>
                <a:ea typeface="맑은 고딕"/>
              </a:rPr>
              <a:t>의 검색창에서 </a:t>
            </a:r>
            <a:r>
              <a:rPr lang="en-US" altLang="ko-KR" sz="1000" dirty="0">
                <a:latin typeface="맑은 고딕"/>
                <a:ea typeface="맑은 고딕"/>
              </a:rPr>
              <a:t>Azure DevOps</a:t>
            </a:r>
            <a:r>
              <a:rPr lang="ko-KR" altLang="en-US" sz="1000" dirty="0">
                <a:latin typeface="맑은 고딕"/>
                <a:ea typeface="맑은 고딕"/>
              </a:rPr>
              <a:t>를 </a:t>
            </a:r>
            <a:r>
              <a:rPr lang="ko-KR" altLang="en-US" sz="1000" dirty="0" err="1">
                <a:latin typeface="맑은 고딕"/>
                <a:ea typeface="맑은 고딕"/>
              </a:rPr>
              <a:t>검색후</a:t>
            </a:r>
            <a:r>
              <a:rPr lang="ko-KR" altLang="en-US" sz="1000" dirty="0">
                <a:latin typeface="맑은 고딕"/>
                <a:ea typeface="맑은 고딕"/>
              </a:rPr>
              <a:t> </a:t>
            </a:r>
            <a:endParaRPr lang="en-US" altLang="ko-KR" sz="1000" dirty="0">
              <a:latin typeface="맑은 고딕"/>
              <a:ea typeface="맑은 고딕"/>
            </a:endParaRPr>
          </a:p>
          <a:p>
            <a:r>
              <a:rPr lang="en-US" altLang="ko-KR" sz="1000" dirty="0">
                <a:latin typeface="맑은 고딕"/>
                <a:ea typeface="맑은 고딕"/>
              </a:rPr>
              <a:t>   Azure DevOps organizations</a:t>
            </a:r>
            <a:r>
              <a:rPr lang="ko-KR" altLang="en-US" sz="1000" dirty="0">
                <a:latin typeface="맑은 고딕"/>
                <a:ea typeface="맑은 고딕"/>
              </a:rPr>
              <a:t>를 선택한다</a:t>
            </a:r>
            <a:r>
              <a:rPr lang="en-US" altLang="ko-KR" sz="1000" dirty="0">
                <a:latin typeface="맑은 고딕"/>
                <a:ea typeface="맑은 고딕"/>
              </a:rPr>
              <a:t>. </a:t>
            </a:r>
          </a:p>
          <a:p>
            <a:r>
              <a:rPr lang="en-US" altLang="ko-KR" sz="1000" dirty="0">
                <a:latin typeface="+mn-ea"/>
              </a:rPr>
              <a:t> - Organization</a:t>
            </a:r>
            <a:r>
              <a:rPr lang="ko-KR" altLang="en-US" sz="1000" dirty="0">
                <a:latin typeface="+mn-ea"/>
              </a:rPr>
              <a:t>을 신규로 생성한다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 - </a:t>
            </a:r>
            <a:r>
              <a:rPr lang="ko-KR" altLang="en-US" sz="1000" dirty="0">
                <a:latin typeface="+mn-ea"/>
              </a:rPr>
              <a:t>생성된 조직내에 신규 프로젝트 생성한다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B36F2-B329-2AF4-6C9B-6D75A698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1" y="1890106"/>
            <a:ext cx="6256447" cy="2644771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9F1474-1748-9A86-B34C-974D11EF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67" y="3429000"/>
            <a:ext cx="4375688" cy="3071615"/>
          </a:xfrm>
          <a:prstGeom prst="rect">
            <a:avLst/>
          </a:prstGeom>
          <a:ln>
            <a:solidFill>
              <a:srgbClr val="AFB8C5"/>
            </a:solidFill>
          </a:ln>
        </p:spPr>
      </p:pic>
    </p:spTree>
    <p:extLst>
      <p:ext uri="{BB962C8B-B14F-4D97-AF65-F5344CB8AC3E}">
        <p14:creationId xmlns:p14="http://schemas.microsoft.com/office/powerpoint/2010/main" val="194021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46EA87-BAE1-4288-BA3D-BF0B5660C7A6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7FE6A-7773-4023-A3CC-0CDE201217EE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rPr>
              <a:t>Terraform &amp; DevOps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8FA60-62D8-4CD9-8F9D-BF8B5CA15299}"/>
              </a:ext>
            </a:extLst>
          </p:cNvPr>
          <p:cNvSpPr txBox="1"/>
          <p:nvPr/>
        </p:nvSpPr>
        <p:spPr>
          <a:xfrm>
            <a:off x="382325" y="671029"/>
            <a:ext cx="6693884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latin typeface="나눔바른고딕"/>
                <a:ea typeface="+mn-lt"/>
                <a:cs typeface="+mn-lt"/>
              </a:rPr>
              <a:t>Azure DevOps 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latin typeface="나눔바른고딕"/>
                <a:ea typeface="+mn-lt"/>
                <a:cs typeface="+mn-lt"/>
              </a:rPr>
              <a:t>조직 및 프로젝트 생성</a:t>
            </a:r>
            <a:endParaRPr lang="ko-KR" altLang="ko-KR" sz="2700" b="1" spc="-57" dirty="0">
              <a:ln>
                <a:solidFill>
                  <a:srgbClr val="4472C4">
                    <a:alpha val="0"/>
                  </a:srgbClr>
                </a:solidFill>
              </a:ln>
              <a:latin typeface="나눔바른고딕"/>
              <a:ea typeface="맑은 고딕"/>
              <a:cs typeface="Calibri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A4C81130-3913-443A-9415-987EF9C3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A5FDB6AB-608C-41CB-8C73-91EB13FE16F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AD574D5-5896-41AD-950E-042F8117DF96}"/>
              </a:ext>
            </a:extLst>
          </p:cNvPr>
          <p:cNvSpPr txBox="1"/>
          <p:nvPr/>
        </p:nvSpPr>
        <p:spPr>
          <a:xfrm>
            <a:off x="512763" y="1403678"/>
            <a:ext cx="1129317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Azure DevOps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를 사용하기 위해 조직 및 프로젝트 생성한다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.  </a:t>
            </a:r>
            <a:endParaRPr lang="en-US" altLang="ko-KR" sz="1100" dirty="0">
              <a:solidFill>
                <a:schemeClr val="tx2"/>
              </a:solidFill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7370D-11DF-63EE-3FD6-31F9C35ED24F}"/>
              </a:ext>
            </a:extLst>
          </p:cNvPr>
          <p:cNvSpPr txBox="1"/>
          <p:nvPr/>
        </p:nvSpPr>
        <p:spPr>
          <a:xfrm>
            <a:off x="4952502" y="1784599"/>
            <a:ext cx="27681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 dirty="0">
                <a:latin typeface="맑은 고딕"/>
                <a:ea typeface="맑은 고딕"/>
              </a:rPr>
              <a:t>■ </a:t>
            </a:r>
            <a:r>
              <a:rPr lang="en-US" altLang="ko-KR" sz="1400" b="1" dirty="0">
                <a:latin typeface="맑은 고딕"/>
                <a:ea typeface="맑은 고딕"/>
              </a:rPr>
              <a:t>DevOps Site</a:t>
            </a:r>
            <a:endParaRPr lang="ko-KR" altLang="en-US" sz="1400" b="1" dirty="0" err="1">
              <a:latin typeface="맑은 고딕"/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73701-35E5-DAC5-A320-A0F421E2DCB4}"/>
              </a:ext>
            </a:extLst>
          </p:cNvPr>
          <p:cNvSpPr txBox="1"/>
          <p:nvPr/>
        </p:nvSpPr>
        <p:spPr>
          <a:xfrm>
            <a:off x="4981086" y="2121726"/>
            <a:ext cx="3643601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 dirty="0">
                <a:latin typeface="맑은 고딕"/>
                <a:ea typeface="맑은 고딕"/>
              </a:rPr>
              <a:t> </a:t>
            </a:r>
            <a:r>
              <a:rPr lang="en-US" altLang="ko-KR" sz="1000" dirty="0">
                <a:latin typeface="맑은 고딕"/>
                <a:ea typeface="맑은 고딕"/>
              </a:rPr>
              <a:t>- </a:t>
            </a:r>
            <a:r>
              <a:rPr lang="ko-KR" altLang="en-US" sz="1000" dirty="0">
                <a:latin typeface="맑은 고딕"/>
                <a:ea typeface="맑은 고딕"/>
              </a:rPr>
              <a:t>신규 조직 및 프로젝트를 생성한다</a:t>
            </a:r>
            <a:r>
              <a:rPr lang="en-US" altLang="ko-KR" sz="1000" dirty="0">
                <a:latin typeface="맑은 고딕"/>
                <a:ea typeface="맑은 고딕"/>
              </a:rPr>
              <a:t>.   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1B0DB-AB9A-97A4-76F6-9D1C6152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65288"/>
            <a:ext cx="4241158" cy="3255585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0C6C8A-B1A9-4EB4-9BF4-A3422035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24" y="3555695"/>
            <a:ext cx="4241159" cy="2601853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1BB872-784C-DE9A-9411-5C5AD6A6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005" y="3555695"/>
            <a:ext cx="4361930" cy="2601853"/>
          </a:xfrm>
          <a:prstGeom prst="rect">
            <a:avLst/>
          </a:prstGeom>
          <a:ln>
            <a:solidFill>
              <a:srgbClr val="AFB8C5"/>
            </a:solidFill>
          </a:ln>
        </p:spPr>
      </p:pic>
    </p:spTree>
    <p:extLst>
      <p:ext uri="{BB962C8B-B14F-4D97-AF65-F5344CB8AC3E}">
        <p14:creationId xmlns:p14="http://schemas.microsoft.com/office/powerpoint/2010/main" val="4119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BD05CA-9552-760D-27D4-C9EA9A0A2E5A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6AA1E-BF72-6931-D0DC-120E7CAD3C39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rPr>
              <a:t>Terraform &amp; DevOps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A0777-29EF-2A8C-A612-AAF4D7FA1B9D}"/>
              </a:ext>
            </a:extLst>
          </p:cNvPr>
          <p:cNvSpPr txBox="1"/>
          <p:nvPr/>
        </p:nvSpPr>
        <p:spPr>
          <a:xfrm>
            <a:off x="382325" y="671029"/>
            <a:ext cx="6693884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Terraform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을 통한 코드 생성 및 </a:t>
            </a:r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Git 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연계</a:t>
            </a:r>
            <a:endParaRPr lang="ko-KR" altLang="en-US" sz="2700" b="1" spc="-5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2ACC9-4E18-9C82-82CF-E1D76F46B835}"/>
              </a:ext>
            </a:extLst>
          </p:cNvPr>
          <p:cNvSpPr txBox="1"/>
          <p:nvPr/>
        </p:nvSpPr>
        <p:spPr>
          <a:xfrm>
            <a:off x="512763" y="1403678"/>
            <a:ext cx="1129317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Visual Studio Code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를 사용하여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Terraform </a:t>
            </a:r>
            <a:r>
              <a:rPr lang="en-US" altLang="ko-KR" sz="1100" dirty="0" err="1">
                <a:solidFill>
                  <a:schemeClr val="tx2"/>
                </a:solidFill>
                <a:ea typeface="맑은 고딕"/>
              </a:rPr>
              <a:t>IaC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 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코드를 생성하고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Azure DevOps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의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Git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에 연계 </a:t>
            </a:r>
            <a:r>
              <a:rPr lang="en-US" altLang="ko-KR" sz="1100" dirty="0" err="1">
                <a:solidFill>
                  <a:schemeClr val="tx2"/>
                </a:solidFill>
                <a:ea typeface="맑은 고딕"/>
              </a:rPr>
              <a:t>한다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.</a:t>
            </a:r>
            <a:endParaRPr lang="en-US" altLang="ko-KR" sz="1100" dirty="0">
              <a:solidFill>
                <a:schemeClr val="tx2"/>
              </a:solidFill>
              <a:ea typeface="맑은 고딕"/>
              <a:cs typeface="Calibri"/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EADFC901-7749-84E6-1D04-115194D34B92}"/>
              </a:ext>
            </a:extLst>
          </p:cNvPr>
          <p:cNvSpPr txBox="1">
            <a:spLocks/>
          </p:cNvSpPr>
          <p:nvPr/>
        </p:nvSpPr>
        <p:spPr>
          <a:xfrm>
            <a:off x="10877395" y="6157548"/>
            <a:ext cx="1126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368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</a:t>
            </a:r>
            <a:fld id="{A5FDB6AB-608C-41CB-8C73-91EB13FE16F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72F8F-3B62-A2F4-B690-5F11C11581F0}"/>
              </a:ext>
            </a:extLst>
          </p:cNvPr>
          <p:cNvSpPr txBox="1"/>
          <p:nvPr/>
        </p:nvSpPr>
        <p:spPr>
          <a:xfrm>
            <a:off x="6856665" y="1890106"/>
            <a:ext cx="27681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 dirty="0">
                <a:latin typeface="맑은 고딕"/>
                <a:ea typeface="맑은 고딕"/>
              </a:rPr>
              <a:t>■ </a:t>
            </a:r>
            <a:r>
              <a:rPr lang="en-US" altLang="ko-KR" sz="1400" b="1" dirty="0">
                <a:latin typeface="맑은 고딕"/>
                <a:ea typeface="맑은 고딕"/>
              </a:rPr>
              <a:t>Azure</a:t>
            </a:r>
            <a:r>
              <a:rPr lang="ko-KR" altLang="en-US" sz="1400" b="1" dirty="0">
                <a:latin typeface="맑은 고딕"/>
                <a:ea typeface="맑은 고딕"/>
              </a:rPr>
              <a:t> </a:t>
            </a:r>
            <a:r>
              <a:rPr lang="en-US" altLang="ko-KR" sz="1400" b="1" dirty="0">
                <a:latin typeface="맑은 고딕"/>
                <a:ea typeface="맑은 고딕"/>
              </a:rPr>
              <a:t>DevOps</a:t>
            </a:r>
            <a:endParaRPr lang="ko-KR" altLang="en-US" sz="1400" b="1" dirty="0" err="1"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F3222-7E60-9EB1-B4E8-17A163D31F77}"/>
              </a:ext>
            </a:extLst>
          </p:cNvPr>
          <p:cNvSpPr txBox="1"/>
          <p:nvPr/>
        </p:nvSpPr>
        <p:spPr>
          <a:xfrm>
            <a:off x="6885249" y="2227233"/>
            <a:ext cx="437392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000" dirty="0">
                <a:latin typeface="맑은 고딕"/>
                <a:ea typeface="맑은 고딕"/>
              </a:rPr>
              <a:t> </a:t>
            </a:r>
            <a:r>
              <a:rPr lang="en-US" altLang="ko-KR" sz="1000" dirty="0">
                <a:latin typeface="맑은 고딕"/>
                <a:ea typeface="맑은 고딕"/>
              </a:rPr>
              <a:t>- Azure DevOps</a:t>
            </a:r>
            <a:r>
              <a:rPr lang="ko-KR" altLang="en-US" sz="1000" dirty="0">
                <a:latin typeface="맑은 고딕"/>
                <a:ea typeface="맑은 고딕"/>
              </a:rPr>
              <a:t>의 </a:t>
            </a:r>
            <a:r>
              <a:rPr lang="en-US" altLang="ko-KR" sz="1000" dirty="0">
                <a:latin typeface="맑은 고딕"/>
                <a:ea typeface="맑은 고딕"/>
              </a:rPr>
              <a:t>Repos</a:t>
            </a:r>
            <a:r>
              <a:rPr lang="ko-KR" altLang="en-US" sz="1000" dirty="0">
                <a:latin typeface="맑은 고딕"/>
                <a:ea typeface="맑은 고딕"/>
              </a:rPr>
              <a:t> 메뉴이 </a:t>
            </a:r>
            <a:r>
              <a:rPr lang="en-US" altLang="ko-KR" sz="1000" dirty="0">
                <a:latin typeface="맑은 고딕"/>
                <a:ea typeface="맑은 고딕"/>
              </a:rPr>
              <a:t>Git </a:t>
            </a:r>
            <a:r>
              <a:rPr lang="ko-KR" altLang="en-US" sz="1000" dirty="0">
                <a:latin typeface="맑은 고딕"/>
                <a:ea typeface="맑은 고딕"/>
              </a:rPr>
              <a:t>주소를 복사하여 </a:t>
            </a:r>
            <a:r>
              <a:rPr lang="en-US" altLang="ko-KR" sz="1000" dirty="0">
                <a:latin typeface="맑은 고딕"/>
                <a:ea typeface="맑은 고딕"/>
              </a:rPr>
              <a:t>Visual Studio Code</a:t>
            </a:r>
            <a:r>
              <a:rPr lang="ko-KR" altLang="en-US" sz="1000" dirty="0">
                <a:latin typeface="맑은 고딕"/>
                <a:ea typeface="맑은 고딕"/>
              </a:rPr>
              <a:t>에 적용한다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r>
              <a:rPr lang="en-US" altLang="ko-KR" sz="1000" dirty="0">
                <a:latin typeface="맑은 고딕"/>
                <a:ea typeface="맑은 고딕"/>
              </a:rPr>
              <a:t> - Terraform</a:t>
            </a:r>
            <a:r>
              <a:rPr lang="ko-KR" altLang="en-US" sz="1000" dirty="0">
                <a:latin typeface="맑은 고딕"/>
                <a:ea typeface="맑은 고딕"/>
              </a:rPr>
              <a:t>으로 작성된 코드를 </a:t>
            </a:r>
            <a:r>
              <a:rPr lang="en-US" altLang="ko-KR" sz="1000" dirty="0">
                <a:latin typeface="맑은 고딕"/>
                <a:ea typeface="맑은 고딕"/>
              </a:rPr>
              <a:t>Azure DevOps Repos</a:t>
            </a:r>
            <a:r>
              <a:rPr lang="ko-KR" altLang="en-US" sz="1000" dirty="0">
                <a:latin typeface="맑은 고딕"/>
                <a:ea typeface="맑은 고딕"/>
              </a:rPr>
              <a:t>에 커밋한다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endParaRPr lang="en-US" altLang="ko-KR" sz="10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5CB9A97-E046-AC56-A711-AF8D42525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34"/>
          <a:stretch/>
        </p:blipFill>
        <p:spPr>
          <a:xfrm>
            <a:off x="512763" y="1890106"/>
            <a:ext cx="4501662" cy="1997855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2FFE88-51C5-3237-AB1A-FE717900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3939196"/>
            <a:ext cx="4501662" cy="250092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FE7F56-F75D-0A82-8CE1-11D6AEDC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80" y="2935119"/>
            <a:ext cx="6100267" cy="3350125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36B7E1F-2C54-AED6-48F7-2BB73DFB2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892" y="4264920"/>
            <a:ext cx="5642149" cy="1922051"/>
          </a:xfrm>
          <a:prstGeom prst="rect">
            <a:avLst/>
          </a:prstGeom>
          <a:ln>
            <a:solidFill>
              <a:srgbClr val="AFB8C5"/>
            </a:solidFill>
          </a:ln>
        </p:spPr>
      </p:pic>
    </p:spTree>
    <p:extLst>
      <p:ext uri="{BB962C8B-B14F-4D97-AF65-F5344CB8AC3E}">
        <p14:creationId xmlns:p14="http://schemas.microsoft.com/office/powerpoint/2010/main" val="318628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8BEB79-931C-DC66-5A97-8831742A0E06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FEC63-B948-B2F7-5D9A-D43EC3D1E7CF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rPr>
              <a:t>Terraform &amp; DevOps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CBF80-C6AE-6019-C177-D98CAE8F5634}"/>
              </a:ext>
            </a:extLst>
          </p:cNvPr>
          <p:cNvSpPr txBox="1"/>
          <p:nvPr/>
        </p:nvSpPr>
        <p:spPr>
          <a:xfrm>
            <a:off x="382325" y="671029"/>
            <a:ext cx="6693884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Azure DevOps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의 </a:t>
            </a:r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Pipeline 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생성</a:t>
            </a:r>
            <a:endParaRPr lang="ko-KR" altLang="en-US" sz="2700" b="1" spc="-5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3A3EEA7-884E-095D-1BAC-20E9DB2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A5FDB6AB-608C-41CB-8C73-91EB13FE16F8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BE9F9-EA6A-6D6B-C7F8-DB31EC279396}"/>
              </a:ext>
            </a:extLst>
          </p:cNvPr>
          <p:cNvSpPr txBox="1"/>
          <p:nvPr/>
        </p:nvSpPr>
        <p:spPr>
          <a:xfrm>
            <a:off x="6781068" y="1696461"/>
            <a:ext cx="276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Azure DevOps Pipelines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FC0CF-E88F-3698-0439-BCAD4B338E27}"/>
              </a:ext>
            </a:extLst>
          </p:cNvPr>
          <p:cNvSpPr txBox="1"/>
          <p:nvPr/>
        </p:nvSpPr>
        <p:spPr>
          <a:xfrm>
            <a:off x="6809652" y="2033588"/>
            <a:ext cx="4534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- Pipelines</a:t>
            </a:r>
            <a:r>
              <a:rPr lang="ko-KR" altLang="en-US" sz="1000" dirty="0">
                <a:latin typeface="+mn-ea"/>
              </a:rPr>
              <a:t>를 이용하여 신규 파이프라인을 구축한다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>
                <a:latin typeface="+mn-ea"/>
              </a:rPr>
              <a:t> - Terraform</a:t>
            </a:r>
            <a:r>
              <a:rPr lang="ko-KR" altLang="en-US" sz="1000" dirty="0">
                <a:latin typeface="+mn-ea"/>
              </a:rPr>
              <a:t>을 통한 인프라 구축으로 관련 가이드를 통해 구축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9EFF00-A814-960A-7302-A1153105890A}"/>
              </a:ext>
            </a:extLst>
          </p:cNvPr>
          <p:cNvSpPr txBox="1"/>
          <p:nvPr/>
        </p:nvSpPr>
        <p:spPr>
          <a:xfrm>
            <a:off x="512763" y="1403678"/>
            <a:ext cx="1129317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solidFill>
                  <a:schemeClr val="tx2"/>
                </a:solidFill>
                <a:ea typeface="맑은 고딕"/>
              </a:rPr>
              <a:t>커밋된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 코드를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CI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한 후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CD 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되도록 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Azure DevOps Pipeline</a:t>
            </a:r>
            <a:r>
              <a:rPr lang="ko-KR" altLang="en-US" sz="1100" dirty="0">
                <a:solidFill>
                  <a:schemeClr val="tx2"/>
                </a:solidFill>
                <a:ea typeface="맑은 고딕"/>
              </a:rPr>
              <a:t>을 생성하여 인프라가 생성되도록 한다</a:t>
            </a:r>
            <a:r>
              <a:rPr lang="en-US" altLang="ko-KR" sz="1100" dirty="0">
                <a:solidFill>
                  <a:schemeClr val="tx2"/>
                </a:solidFill>
                <a:ea typeface="맑은 고딕"/>
              </a:rPr>
              <a:t>.</a:t>
            </a:r>
            <a:endParaRPr lang="en-US" altLang="ko-KR" sz="1100" dirty="0">
              <a:solidFill>
                <a:schemeClr val="tx2"/>
              </a:solidFill>
              <a:ea typeface="맑은 고딕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7B425B-B341-F526-AEC7-2B4BD115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850349"/>
            <a:ext cx="5381342" cy="2945677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D38E1D-C4F5-E38A-502F-5FD8D0CB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77" y="2878430"/>
            <a:ext cx="5458072" cy="3308541"/>
          </a:xfrm>
          <a:prstGeom prst="rect">
            <a:avLst/>
          </a:prstGeom>
          <a:ln>
            <a:solidFill>
              <a:srgbClr val="AFB8C5"/>
            </a:solidFill>
          </a:ln>
        </p:spPr>
      </p:pic>
    </p:spTree>
    <p:extLst>
      <p:ext uri="{BB962C8B-B14F-4D97-AF65-F5344CB8AC3E}">
        <p14:creationId xmlns:p14="http://schemas.microsoft.com/office/powerpoint/2010/main" val="80327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8BEB79-931C-DC66-5A97-8831742A0E06}"/>
              </a:ext>
            </a:extLst>
          </p:cNvPr>
          <p:cNvSpPr txBox="1"/>
          <p:nvPr/>
        </p:nvSpPr>
        <p:spPr>
          <a:xfrm>
            <a:off x="390447" y="119845"/>
            <a:ext cx="6345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-17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CD2D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500" spc="-17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CD2DA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FEC63-B948-B2F7-5D9A-D43EC3D1E7CF}"/>
              </a:ext>
            </a:extLst>
          </p:cNvPr>
          <p:cNvSpPr txBox="1"/>
          <p:nvPr/>
        </p:nvSpPr>
        <p:spPr>
          <a:xfrm>
            <a:off x="1060081" y="340839"/>
            <a:ext cx="3761301" cy="3308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50" b="1" spc="-57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+mn-lt"/>
                <a:cs typeface="+mn-lt"/>
              </a:rPr>
              <a:t>Terraform &amp; DevOps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CBF80-C6AE-6019-C177-D98CAE8F5634}"/>
              </a:ext>
            </a:extLst>
          </p:cNvPr>
          <p:cNvSpPr txBox="1"/>
          <p:nvPr/>
        </p:nvSpPr>
        <p:spPr>
          <a:xfrm>
            <a:off x="382325" y="671029"/>
            <a:ext cx="7525728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생성된 </a:t>
            </a:r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Infra 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확인 및 </a:t>
            </a:r>
            <a:r>
              <a:rPr lang="en-US" altLang="ko-KR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Terraform Code </a:t>
            </a:r>
            <a:r>
              <a:rPr lang="ko-KR" altLang="en-US" sz="2700" b="1" spc="-5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바른고딕" panose="020B0603020101020101" pitchFamily="50" charset="-127"/>
                <a:ea typeface="나눔바른고딕"/>
              </a:rPr>
              <a:t>수정 시연</a:t>
            </a:r>
            <a:endParaRPr lang="ko-KR" altLang="en-US" sz="2700" b="1" spc="-5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03A3EEA7-884E-095D-1BAC-20E9DB2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7395" y="6157548"/>
            <a:ext cx="1126701" cy="365125"/>
          </a:xfrm>
        </p:spPr>
        <p:txBody>
          <a:bodyPr/>
          <a:lstStyle/>
          <a:p>
            <a:r>
              <a:rPr lang="en-US" altLang="ko-KR" dirty="0"/>
              <a:t>0</a:t>
            </a:r>
            <a:fld id="{A5FDB6AB-608C-41CB-8C73-91EB13FE16F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BE9F9-EA6A-6D6B-C7F8-DB31EC279396}"/>
              </a:ext>
            </a:extLst>
          </p:cNvPr>
          <p:cNvSpPr txBox="1"/>
          <p:nvPr/>
        </p:nvSpPr>
        <p:spPr>
          <a:xfrm>
            <a:off x="6781068" y="1696461"/>
            <a:ext cx="276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n-ea"/>
              </a:rPr>
              <a:t>■ </a:t>
            </a:r>
            <a:r>
              <a:rPr lang="en-US" altLang="ko-KR" sz="1400" b="1" dirty="0">
                <a:latin typeface="+mn-ea"/>
              </a:rPr>
              <a:t>Resource </a:t>
            </a:r>
            <a:r>
              <a:rPr lang="ko-KR" altLang="en-US" sz="1400" b="1" dirty="0">
                <a:latin typeface="+mn-ea"/>
              </a:rPr>
              <a:t>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FC0CF-E88F-3698-0439-BCAD4B338E27}"/>
              </a:ext>
            </a:extLst>
          </p:cNvPr>
          <p:cNvSpPr txBox="1"/>
          <p:nvPr/>
        </p:nvSpPr>
        <p:spPr>
          <a:xfrm>
            <a:off x="6809652" y="2033588"/>
            <a:ext cx="4298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- Terraform</a:t>
            </a:r>
            <a:r>
              <a:rPr lang="ko-KR" altLang="en-US" sz="1000" dirty="0">
                <a:latin typeface="+mn-ea"/>
              </a:rPr>
              <a:t>을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통해 작성된 리소스가 생성됨을 확인할 수 있다</a:t>
            </a:r>
            <a:r>
              <a:rPr lang="en-US" altLang="ko-KR" sz="1000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8577E-C66F-597F-5532-E5843ECC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850348"/>
            <a:ext cx="5607520" cy="1927831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BBD67F-8F48-4132-2C67-0288E111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11" y="3309163"/>
            <a:ext cx="5255492" cy="3282556"/>
          </a:xfrm>
          <a:prstGeom prst="rect">
            <a:avLst/>
          </a:prstGeom>
          <a:ln>
            <a:solidFill>
              <a:srgbClr val="AFB8C5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C1D803-4B20-BC37-AD7C-B9E2693DC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7"/>
          <a:stretch/>
        </p:blipFill>
        <p:spPr>
          <a:xfrm>
            <a:off x="6501324" y="2703092"/>
            <a:ext cx="5428155" cy="3454456"/>
          </a:xfrm>
          <a:prstGeom prst="rect">
            <a:avLst/>
          </a:prstGeom>
          <a:ln>
            <a:solidFill>
              <a:srgbClr val="AFB8C5"/>
            </a:solidFill>
          </a:ln>
        </p:spPr>
      </p:pic>
    </p:spTree>
    <p:extLst>
      <p:ext uri="{BB962C8B-B14F-4D97-AF65-F5344CB8AC3E}">
        <p14:creationId xmlns:p14="http://schemas.microsoft.com/office/powerpoint/2010/main" val="123188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B6B17F3-47A1-4A7C-BE1A-F4AD7141854B}"/>
              </a:ext>
            </a:extLst>
          </p:cNvPr>
          <p:cNvSpPr txBox="1"/>
          <p:nvPr/>
        </p:nvSpPr>
        <p:spPr>
          <a:xfrm>
            <a:off x="387549" y="5014157"/>
            <a:ext cx="7359900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10" b="1" spc="-5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변화와 혁신을 통해 고객에게 최고의 가치를 제공하는 함께 성장하는 </a:t>
            </a:r>
            <a:r>
              <a:rPr lang="en-US" altLang="ko-KR" sz="1710" b="1" spc="-5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TDG</a:t>
            </a:r>
            <a:r>
              <a:rPr lang="ko-KR" altLang="en-US" sz="1710" b="1" spc="-5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되겠습니다</a:t>
            </a:r>
            <a:r>
              <a:rPr lang="en-US" altLang="ko-KR" sz="1710" b="1" spc="-5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710" b="1" spc="-5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430BCC4-B48A-4F26-B784-F76165DA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38" y="4410523"/>
            <a:ext cx="1711013" cy="461455"/>
          </a:xfrm>
          <a:prstGeom prst="rect">
            <a:avLst/>
          </a:prstGeom>
        </p:spPr>
      </p:pic>
      <p:sp>
        <p:nvSpPr>
          <p:cNvPr id="34" name="사각형: 둥근 한쪽 모서리 33">
            <a:extLst>
              <a:ext uri="{FF2B5EF4-FFF2-40B4-BE49-F238E27FC236}">
                <a16:creationId xmlns:a16="http://schemas.microsoft.com/office/drawing/2014/main" id="{488F3AFE-29B9-4AD8-A55F-1AD6EAFCB0FB}"/>
              </a:ext>
            </a:extLst>
          </p:cNvPr>
          <p:cNvSpPr/>
          <p:nvPr/>
        </p:nvSpPr>
        <p:spPr>
          <a:xfrm>
            <a:off x="512301" y="5514693"/>
            <a:ext cx="11167400" cy="1182452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53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DC89E2-8BB4-49D5-A156-0A216EAAD6BE}"/>
              </a:ext>
            </a:extLst>
          </p:cNvPr>
          <p:cNvSpPr txBox="1"/>
          <p:nvPr/>
        </p:nvSpPr>
        <p:spPr>
          <a:xfrm>
            <a:off x="818683" y="5993774"/>
            <a:ext cx="1867819" cy="27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E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E-Mail. </a:t>
            </a:r>
            <a:r>
              <a:rPr lang="en-US" altLang="ko-KR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MKT@tdgl.co.kr</a:t>
            </a:r>
            <a:endParaRPr lang="ko-KR" altLang="en-US" sz="1197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64C1EFC-AD53-45E8-8E5E-4817D41CC5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160" y="5745532"/>
            <a:ext cx="171973" cy="1719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1C7F67-53E0-4F37-92CA-E9BAA8014AB5}"/>
              </a:ext>
            </a:extLst>
          </p:cNvPr>
          <p:cNvSpPr txBox="1"/>
          <p:nvPr/>
        </p:nvSpPr>
        <p:spPr>
          <a:xfrm>
            <a:off x="818683" y="5687842"/>
            <a:ext cx="3674404" cy="27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04F4F"/>
                </a:solidFill>
                <a:latin typeface="HY중고딕" panose="02030600000101010101" pitchFamily="18" charset="-127"/>
                <a:ea typeface="HY중고딕" panose="02030600000101010101" pitchFamily="18" charset="-127"/>
              </a:defRPr>
            </a:lvl1pPr>
          </a:lstStyle>
          <a:p>
            <a:r>
              <a:rPr lang="en-US" altLang="ko-KR" sz="1197" spc="0" dirty="0">
                <a:solidFill>
                  <a:srgbClr val="004E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Contact. </a:t>
            </a:r>
            <a:r>
              <a:rPr lang="en-US" altLang="ko-KR" sz="1197" spc="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Tel.</a:t>
            </a:r>
            <a:r>
              <a:rPr lang="ko-KR" altLang="en-US" sz="1197" spc="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197" spc="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02-2135-3311ⅠFax. 02-2135-3316</a:t>
            </a:r>
            <a:endParaRPr lang="ko-KR" altLang="en-US" sz="1197" spc="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59A32-49F9-4527-996E-4F636D28CFE6}"/>
              </a:ext>
            </a:extLst>
          </p:cNvPr>
          <p:cNvSpPr txBox="1"/>
          <p:nvPr/>
        </p:nvSpPr>
        <p:spPr>
          <a:xfrm>
            <a:off x="818682" y="6267119"/>
            <a:ext cx="3587842" cy="276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4EFF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Address. </a:t>
            </a:r>
            <a:r>
              <a:rPr lang="ko-KR" altLang="en-US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서울특별시 강남구 </a:t>
            </a:r>
            <a:r>
              <a:rPr lang="ko-KR" altLang="en-US" sz="1197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언주로</a:t>
            </a:r>
            <a:r>
              <a:rPr lang="ko-KR" altLang="en-US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709 </a:t>
            </a:r>
            <a:r>
              <a:rPr lang="ko-KR" altLang="en-US" sz="1197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송암빌딩</a:t>
            </a:r>
            <a:r>
              <a:rPr lang="ko-KR" altLang="en-US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</a:t>
            </a:r>
            <a:r>
              <a:rPr lang="ko-KR" altLang="en-US" sz="1197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층</a:t>
            </a: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2CEFA1C0-85A5-4296-8A62-9B168DA185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947" y="6321712"/>
            <a:ext cx="166403" cy="166403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E441A0B3-E601-49B7-B118-ABB24C5E75E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929" y="6038756"/>
            <a:ext cx="199132" cy="1991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622389-D20B-4C76-9002-ED6DDC2CAA22}"/>
              </a:ext>
            </a:extLst>
          </p:cNvPr>
          <p:cNvSpPr txBox="1"/>
          <p:nvPr/>
        </p:nvSpPr>
        <p:spPr>
          <a:xfrm>
            <a:off x="417082" y="204871"/>
            <a:ext cx="3058589" cy="37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26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D7E9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www.tdgl.co.kr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E8BF6-6A29-B7C7-6148-289309E6D5E5}"/>
              </a:ext>
            </a:extLst>
          </p:cNvPr>
          <p:cNvSpPr txBox="1"/>
          <p:nvPr/>
        </p:nvSpPr>
        <p:spPr>
          <a:xfrm>
            <a:off x="2936292" y="1609628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86895780"/>
      </p:ext>
    </p:extLst>
  </p:cSld>
  <p:clrMapOvr>
    <a:masterClrMapping/>
  </p:clrMapOvr>
</p:sld>
</file>

<file path=ppt/theme/theme1.xml><?xml version="1.0" encoding="utf-8"?>
<a:theme xmlns:a="http://schemas.openxmlformats.org/drawingml/2006/main" name="템플릿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템플릿 0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5AD2B43CA397741AFD868B52CF47923" ma:contentTypeVersion="6" ma:contentTypeDescription="새 문서를 만듭니다." ma:contentTypeScope="" ma:versionID="cb16d2c9aaae9edde21c57b63afa9752">
  <xsd:schema xmlns:xsd="http://www.w3.org/2001/XMLSchema" xmlns:xs="http://www.w3.org/2001/XMLSchema" xmlns:p="http://schemas.microsoft.com/office/2006/metadata/properties" xmlns:ns2="ef8e4a28-8dfd-49e6-b016-ef849235fd51" targetNamespace="http://schemas.microsoft.com/office/2006/metadata/properties" ma:root="true" ma:fieldsID="ae489f2bfcc62366b4952a40f45627c6" ns2:_="">
    <xsd:import namespace="ef8e4a28-8dfd-49e6-b016-ef849235f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e4a28-8dfd-49e6-b016-ef849235fd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ef8e4a28-8dfd-49e6-b016-ef849235fd51" xsi:nil="true"/>
  </documentManagement>
</p:properties>
</file>

<file path=customXml/itemProps1.xml><?xml version="1.0" encoding="utf-8"?>
<ds:datastoreItem xmlns:ds="http://schemas.openxmlformats.org/officeDocument/2006/customXml" ds:itemID="{1624E013-D793-4B39-930A-5D521A7FF2C8}"/>
</file>

<file path=customXml/itemProps2.xml><?xml version="1.0" encoding="utf-8"?>
<ds:datastoreItem xmlns:ds="http://schemas.openxmlformats.org/officeDocument/2006/customXml" ds:itemID="{C081DF76-949A-4FC5-B560-4CC8871DC6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AB4482-364A-41EB-9BAB-3C08B8A6C7A5}">
  <ds:schemaRefs>
    <ds:schemaRef ds:uri="http://schemas.microsoft.com/sharepoint/v3"/>
    <ds:schemaRef ds:uri="58fa9e7b-cb4d-43df-a14c-a71cbcaf97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235df9e-9565-4027-8f59-fc239ac88c3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8689</TotalTime>
  <Words>444</Words>
  <Application>Microsoft Office PowerPoint</Application>
  <PresentationFormat>와이드스크린</PresentationFormat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G마켓 산스 TTF Bold</vt:lpstr>
      <vt:lpstr>G마켓 산스 TTF Light</vt:lpstr>
      <vt:lpstr>G마켓 산스 TTF Medium</vt:lpstr>
      <vt:lpstr>나눔바른고딕</vt:lpstr>
      <vt:lpstr>나눔바른고딕 Light</vt:lpstr>
      <vt:lpstr>나눔바른고딕 UltraLight</vt:lpstr>
      <vt:lpstr>Malgun Gothic</vt:lpstr>
      <vt:lpstr>Malgun Gothic</vt:lpstr>
      <vt:lpstr>Arial</vt:lpstr>
      <vt:lpstr>Calibri</vt:lpstr>
      <vt:lpstr>Calibri Light</vt:lpstr>
      <vt:lpstr>템플릿 02</vt:lpstr>
      <vt:lpstr>템플릿 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Yongwoo Soh</dc:creator>
  <cp:lastModifiedBy>임영모</cp:lastModifiedBy>
  <cp:revision>4</cp:revision>
  <dcterms:created xsi:type="dcterms:W3CDTF">2021-11-12T04:24:44Z</dcterms:created>
  <dcterms:modified xsi:type="dcterms:W3CDTF">2023-06-22T06:07:04Z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0x01010095AD2B43CA397741AFD868B52CF47923</vt:lpwstr>
  </property>
  <property fmtid="{D5CDD505-2E9C-101B-9397-08002B2CF9AE}" pid="3" name="MediaServiceImageTags">
    <vt:lpwstr/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